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</p:sldMasterIdLst>
  <p:notesMasterIdLst>
    <p:notesMasterId r:id="rId26"/>
  </p:notesMasterIdLst>
  <p:sldIdLst>
    <p:sldId id="256" r:id="rId3"/>
    <p:sldId id="314" r:id="rId4"/>
    <p:sldId id="262" r:id="rId5"/>
    <p:sldId id="315" r:id="rId6"/>
    <p:sldId id="316" r:id="rId7"/>
    <p:sldId id="317" r:id="rId8"/>
    <p:sldId id="318" r:id="rId9"/>
    <p:sldId id="319" r:id="rId10"/>
    <p:sldId id="320" r:id="rId11"/>
    <p:sldId id="309" r:id="rId12"/>
    <p:sldId id="307" r:id="rId13"/>
    <p:sldId id="306" r:id="rId14"/>
    <p:sldId id="312" r:id="rId15"/>
    <p:sldId id="308" r:id="rId16"/>
    <p:sldId id="277" r:id="rId17"/>
    <p:sldId id="279" r:id="rId18"/>
    <p:sldId id="263" r:id="rId19"/>
    <p:sldId id="310" r:id="rId20"/>
    <p:sldId id="311" r:id="rId21"/>
    <p:sldId id="322" r:id="rId22"/>
    <p:sldId id="313" r:id="rId23"/>
    <p:sldId id="321" r:id="rId24"/>
    <p:sldId id="305" r:id="rId25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8" d="100"/>
          <a:sy n="48" d="100"/>
        </p:scale>
        <p:origin x="1434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36600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C8BF5-3CC0-48C7-B4FA-6EAA24703BA5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06888" y="1219200"/>
            <a:ext cx="4391025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00163" y="4694238"/>
            <a:ext cx="10404475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36600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C10F9D-687B-4145-B3A3-D9B09B0FC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535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10F9D-687B-4145-B3A3-D9B09B0FCD2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87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10F9D-687B-4145-B3A3-D9B09B0FCD2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884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10F9D-687B-4145-B3A3-D9B09B0FCD2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035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10F9D-687B-4145-B3A3-D9B09B0FCD2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231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10F9D-687B-4145-B3A3-D9B09B0FCD2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607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C10F9D-687B-4145-B3A3-D9B09B0FCD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4768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C10F9D-687B-4145-B3A3-D9B09B0FCD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5778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10F9D-687B-4145-B3A3-D9B09B0FCD2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73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10F9D-687B-4145-B3A3-D9B09B0FCD2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406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360" y="3023616"/>
            <a:ext cx="1105408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2055D0-10DB-46FF-84B4-9F9319979F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50061" y="16256"/>
            <a:ext cx="1554739" cy="3092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C8C67A-ADE1-41D8-861C-F80918E05E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56950" y="0"/>
            <a:ext cx="1847850" cy="48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77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360" y="3023616"/>
            <a:ext cx="1105408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B88117-F344-446E-982B-2378926205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56950" y="0"/>
            <a:ext cx="1847850" cy="48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909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255A08-D768-4885-81CB-066F673CD2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56950" y="0"/>
            <a:ext cx="1847850" cy="48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0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DA9331-31F3-41AE-BB4D-7B7317D85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50061" y="16256"/>
            <a:ext cx="1554739" cy="3092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A7C6CB-F6F7-4284-877F-80F2A6BBE3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56950" y="0"/>
            <a:ext cx="1847850" cy="48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60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8A2EF2-F8F7-4B6F-946C-EFC73D9696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56950" y="0"/>
            <a:ext cx="1847850" cy="48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01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69543" y="406400"/>
            <a:ext cx="10465713" cy="4368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39900" y="1574800"/>
            <a:ext cx="8668385" cy="2552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69543" y="406400"/>
            <a:ext cx="10465713" cy="4368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39900" y="1574800"/>
            <a:ext cx="8668385" cy="2552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A5CB9-96C2-4C75-85BC-8025113122E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450061" y="16256"/>
            <a:ext cx="1554739" cy="309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89D080-8820-4D6D-B8FC-A65E2CB90A5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156950" y="0"/>
            <a:ext cx="1847850" cy="48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87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hyperlink" Target="https://www.linkedin.com/in/mrinal4bigdataanalytic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emf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mesofindia.indiatimes.com/business/india-business/new-collar-skills-will-help-growth-in-digital-economy/articleshow/62340503.cm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hyperlink" Target="https://epaper.timesgroup.com/Olive/ODN/TimesOfIndia/Default.aspx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imesofindia.indiatimes.com/people/andrew-ng-interview/articleshow/62995821.cms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" Type="http://schemas.openxmlformats.org/officeDocument/2006/relationships/image" Target="../media/image32.pn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800" y="2884444"/>
            <a:ext cx="12268197" cy="10592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09875" algn="l"/>
                <a:tab pos="4091304" algn="l"/>
              </a:tabLst>
            </a:pPr>
            <a:r>
              <a:rPr lang="en-US" sz="6800" spc="-5" dirty="0"/>
              <a:t>Opportunities in AI &amp; ML</a:t>
            </a:r>
            <a:endParaRPr sz="6800" dirty="0"/>
          </a:p>
        </p:txBody>
      </p:sp>
      <p:sp>
        <p:nvSpPr>
          <p:cNvPr id="7" name="object 7"/>
          <p:cNvSpPr/>
          <p:nvPr/>
        </p:nvSpPr>
        <p:spPr>
          <a:xfrm>
            <a:off x="8788806" y="4961392"/>
            <a:ext cx="436723" cy="4367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01749" y="4790833"/>
            <a:ext cx="428782" cy="3136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62531" y="4959029"/>
            <a:ext cx="436723" cy="4367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907382" y="6154801"/>
            <a:ext cx="419938" cy="309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404208" y="5376698"/>
            <a:ext cx="428782" cy="4287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455821" y="5864971"/>
            <a:ext cx="436723" cy="4367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99220" y="5480570"/>
            <a:ext cx="428782" cy="3136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31057" y="5310782"/>
            <a:ext cx="436723" cy="4367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300082" y="5248857"/>
            <a:ext cx="436723" cy="5518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14232" y="5043708"/>
            <a:ext cx="296545" cy="115570"/>
          </a:xfrm>
          <a:custGeom>
            <a:avLst/>
            <a:gdLst/>
            <a:ahLst/>
            <a:cxnLst/>
            <a:rect l="l" t="t" r="r" b="b"/>
            <a:pathLst>
              <a:path w="296545" h="115570">
                <a:moveTo>
                  <a:pt x="0" y="0"/>
                </a:moveTo>
                <a:lnTo>
                  <a:pt x="0" y="115137"/>
                </a:lnTo>
                <a:lnTo>
                  <a:pt x="180824" y="113867"/>
                </a:lnTo>
                <a:lnTo>
                  <a:pt x="295960" y="113867"/>
                </a:lnTo>
              </a:path>
            </a:pathLst>
          </a:custGeom>
          <a:ln w="913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14232" y="5043708"/>
            <a:ext cx="296545" cy="115570"/>
          </a:xfrm>
          <a:custGeom>
            <a:avLst/>
            <a:gdLst/>
            <a:ahLst/>
            <a:cxnLst/>
            <a:rect l="l" t="t" r="r" b="b"/>
            <a:pathLst>
              <a:path w="296545" h="115570">
                <a:moveTo>
                  <a:pt x="0" y="0"/>
                </a:moveTo>
                <a:lnTo>
                  <a:pt x="0" y="115137"/>
                </a:lnTo>
                <a:lnTo>
                  <a:pt x="180824" y="113867"/>
                </a:lnTo>
                <a:lnTo>
                  <a:pt x="295960" y="113867"/>
                </a:lnTo>
              </a:path>
            </a:pathLst>
          </a:custGeom>
          <a:ln w="456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647792" y="5159945"/>
            <a:ext cx="189230" cy="1905"/>
          </a:xfrm>
          <a:custGeom>
            <a:avLst/>
            <a:gdLst/>
            <a:ahLst/>
            <a:cxnLst/>
            <a:rect l="l" t="t" r="r" b="b"/>
            <a:pathLst>
              <a:path w="189229" h="1904">
                <a:moveTo>
                  <a:pt x="-45658" y="839"/>
                </a:moveTo>
                <a:lnTo>
                  <a:pt x="234310" y="839"/>
                </a:lnTo>
              </a:path>
            </a:pathLst>
          </a:custGeom>
          <a:ln w="929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647792" y="5159945"/>
            <a:ext cx="189230" cy="1905"/>
          </a:xfrm>
          <a:custGeom>
            <a:avLst/>
            <a:gdLst/>
            <a:ahLst/>
            <a:cxnLst/>
            <a:rect l="l" t="t" r="r" b="b"/>
            <a:pathLst>
              <a:path w="189229" h="1904">
                <a:moveTo>
                  <a:pt x="-22829" y="839"/>
                </a:moveTo>
                <a:lnTo>
                  <a:pt x="211481" y="839"/>
                </a:lnTo>
              </a:path>
            </a:pathLst>
          </a:custGeom>
          <a:ln w="473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222266" y="5513403"/>
            <a:ext cx="226060" cy="1270"/>
          </a:xfrm>
          <a:custGeom>
            <a:avLst/>
            <a:gdLst/>
            <a:ahLst/>
            <a:cxnLst/>
            <a:rect l="l" t="t" r="r" b="b"/>
            <a:pathLst>
              <a:path w="226059" h="1270">
                <a:moveTo>
                  <a:pt x="-45658" y="404"/>
                </a:moveTo>
                <a:lnTo>
                  <a:pt x="271273" y="404"/>
                </a:lnTo>
              </a:path>
            </a:pathLst>
          </a:custGeom>
          <a:ln w="921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222266" y="5513403"/>
            <a:ext cx="226060" cy="1270"/>
          </a:xfrm>
          <a:custGeom>
            <a:avLst/>
            <a:gdLst/>
            <a:ahLst/>
            <a:cxnLst/>
            <a:rect l="l" t="t" r="r" b="b"/>
            <a:pathLst>
              <a:path w="226059" h="1270">
                <a:moveTo>
                  <a:pt x="-22829" y="404"/>
                </a:moveTo>
                <a:lnTo>
                  <a:pt x="248444" y="404"/>
                </a:lnTo>
              </a:path>
            </a:pathLst>
          </a:custGeom>
          <a:ln w="464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674298" y="5742115"/>
            <a:ext cx="1905" cy="154940"/>
          </a:xfrm>
          <a:custGeom>
            <a:avLst/>
            <a:gdLst/>
            <a:ahLst/>
            <a:cxnLst/>
            <a:rect l="l" t="t" r="r" b="b"/>
            <a:pathLst>
              <a:path w="1904" h="154939">
                <a:moveTo>
                  <a:pt x="738" y="-45657"/>
                </a:moveTo>
                <a:lnTo>
                  <a:pt x="738" y="200283"/>
                </a:lnTo>
              </a:path>
            </a:pathLst>
          </a:custGeom>
          <a:ln w="927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674298" y="5742115"/>
            <a:ext cx="1905" cy="154940"/>
          </a:xfrm>
          <a:custGeom>
            <a:avLst/>
            <a:gdLst/>
            <a:ahLst/>
            <a:cxnLst/>
            <a:rect l="l" t="t" r="r" b="b"/>
            <a:pathLst>
              <a:path w="1904" h="154939">
                <a:moveTo>
                  <a:pt x="738" y="-22828"/>
                </a:moveTo>
                <a:lnTo>
                  <a:pt x="738" y="177455"/>
                </a:lnTo>
              </a:path>
            </a:pathLst>
          </a:custGeom>
          <a:ln w="4713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841075" y="6067451"/>
            <a:ext cx="279400" cy="115570"/>
          </a:xfrm>
          <a:custGeom>
            <a:avLst/>
            <a:gdLst/>
            <a:ahLst/>
            <a:cxnLst/>
            <a:rect l="l" t="t" r="r" b="b"/>
            <a:pathLst>
              <a:path w="279400" h="115570">
                <a:moveTo>
                  <a:pt x="0" y="119"/>
                </a:moveTo>
                <a:lnTo>
                  <a:pt x="115136" y="119"/>
                </a:lnTo>
                <a:lnTo>
                  <a:pt x="278788" y="0"/>
                </a:lnTo>
                <a:lnTo>
                  <a:pt x="278788" y="115137"/>
                </a:lnTo>
              </a:path>
            </a:pathLst>
          </a:custGeom>
          <a:ln w="913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841075" y="6067451"/>
            <a:ext cx="279400" cy="115570"/>
          </a:xfrm>
          <a:custGeom>
            <a:avLst/>
            <a:gdLst/>
            <a:ahLst/>
            <a:cxnLst/>
            <a:rect l="l" t="t" r="r" b="b"/>
            <a:pathLst>
              <a:path w="279400" h="115570">
                <a:moveTo>
                  <a:pt x="0" y="119"/>
                </a:moveTo>
                <a:lnTo>
                  <a:pt x="115136" y="119"/>
                </a:lnTo>
                <a:lnTo>
                  <a:pt x="278788" y="0"/>
                </a:lnTo>
                <a:lnTo>
                  <a:pt x="278788" y="115137"/>
                </a:lnTo>
              </a:path>
            </a:pathLst>
          </a:custGeom>
          <a:ln w="456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11704" y="5733451"/>
            <a:ext cx="605155" cy="116205"/>
          </a:xfrm>
          <a:custGeom>
            <a:avLst/>
            <a:gdLst/>
            <a:ahLst/>
            <a:cxnLst/>
            <a:rect l="l" t="t" r="r" b="b"/>
            <a:pathLst>
              <a:path w="605154" h="116204">
                <a:moveTo>
                  <a:pt x="0" y="0"/>
                </a:moveTo>
                <a:lnTo>
                  <a:pt x="0" y="115137"/>
                </a:lnTo>
                <a:lnTo>
                  <a:pt x="604829" y="115840"/>
                </a:lnTo>
                <a:lnTo>
                  <a:pt x="604829" y="702"/>
                </a:lnTo>
              </a:path>
            </a:pathLst>
          </a:custGeom>
          <a:ln w="913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11704" y="5733451"/>
            <a:ext cx="605155" cy="116205"/>
          </a:xfrm>
          <a:custGeom>
            <a:avLst/>
            <a:gdLst/>
            <a:ahLst/>
            <a:cxnLst/>
            <a:rect l="l" t="t" r="r" b="b"/>
            <a:pathLst>
              <a:path w="605154" h="116204">
                <a:moveTo>
                  <a:pt x="0" y="0"/>
                </a:moveTo>
                <a:lnTo>
                  <a:pt x="0" y="115137"/>
                </a:lnTo>
                <a:lnTo>
                  <a:pt x="604829" y="115840"/>
                </a:lnTo>
                <a:lnTo>
                  <a:pt x="604829" y="702"/>
                </a:lnTo>
              </a:path>
            </a:pathLst>
          </a:custGeom>
          <a:ln w="456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85349" y="5508387"/>
            <a:ext cx="239395" cy="0"/>
          </a:xfrm>
          <a:custGeom>
            <a:avLst/>
            <a:gdLst/>
            <a:ahLst/>
            <a:cxnLst/>
            <a:rect l="l" t="t" r="r" b="b"/>
            <a:pathLst>
              <a:path w="239395">
                <a:moveTo>
                  <a:pt x="0" y="0"/>
                </a:moveTo>
                <a:lnTo>
                  <a:pt x="239004" y="0"/>
                </a:lnTo>
              </a:path>
            </a:pathLst>
          </a:custGeom>
          <a:ln w="932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685349" y="5508387"/>
            <a:ext cx="216535" cy="0"/>
          </a:xfrm>
          <a:custGeom>
            <a:avLst/>
            <a:gdLst/>
            <a:ahLst/>
            <a:cxnLst/>
            <a:rect l="l" t="t" r="r" b="b"/>
            <a:pathLst>
              <a:path w="216534">
                <a:moveTo>
                  <a:pt x="0" y="0"/>
                </a:moveTo>
                <a:lnTo>
                  <a:pt x="216175" y="0"/>
                </a:lnTo>
              </a:path>
            </a:pathLst>
          </a:custGeom>
          <a:ln w="475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174059" y="5163995"/>
            <a:ext cx="342900" cy="116839"/>
          </a:xfrm>
          <a:custGeom>
            <a:avLst/>
            <a:gdLst/>
            <a:ahLst/>
            <a:cxnLst/>
            <a:rect l="l" t="t" r="r" b="b"/>
            <a:pathLst>
              <a:path w="342900" h="116839">
                <a:moveTo>
                  <a:pt x="0" y="0"/>
                </a:moveTo>
                <a:lnTo>
                  <a:pt x="115136" y="0"/>
                </a:lnTo>
                <a:lnTo>
                  <a:pt x="342474" y="1484"/>
                </a:lnTo>
                <a:lnTo>
                  <a:pt x="342474" y="116622"/>
                </a:lnTo>
              </a:path>
            </a:pathLst>
          </a:custGeom>
          <a:ln w="913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174059" y="5163995"/>
            <a:ext cx="342900" cy="116839"/>
          </a:xfrm>
          <a:custGeom>
            <a:avLst/>
            <a:gdLst/>
            <a:ahLst/>
            <a:cxnLst/>
            <a:rect l="l" t="t" r="r" b="b"/>
            <a:pathLst>
              <a:path w="342900" h="116839">
                <a:moveTo>
                  <a:pt x="0" y="0"/>
                </a:moveTo>
                <a:lnTo>
                  <a:pt x="115136" y="0"/>
                </a:lnTo>
                <a:lnTo>
                  <a:pt x="342474" y="1484"/>
                </a:lnTo>
                <a:lnTo>
                  <a:pt x="342474" y="116622"/>
                </a:lnTo>
              </a:path>
            </a:pathLst>
          </a:custGeom>
          <a:ln w="456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36444" y="4993157"/>
            <a:ext cx="337820" cy="337820"/>
          </a:xfrm>
          <a:custGeom>
            <a:avLst/>
            <a:gdLst/>
            <a:ahLst/>
            <a:cxnLst/>
            <a:rect l="l" t="t" r="r" b="b"/>
            <a:pathLst>
              <a:path w="337820" h="337820">
                <a:moveTo>
                  <a:pt x="168808" y="0"/>
                </a:moveTo>
                <a:lnTo>
                  <a:pt x="0" y="0"/>
                </a:lnTo>
                <a:lnTo>
                  <a:pt x="0" y="337629"/>
                </a:lnTo>
                <a:lnTo>
                  <a:pt x="168808" y="337629"/>
                </a:lnTo>
                <a:lnTo>
                  <a:pt x="210619" y="333917"/>
                </a:lnTo>
                <a:lnTo>
                  <a:pt x="250086" y="321999"/>
                </a:lnTo>
                <a:lnTo>
                  <a:pt x="284864" y="300702"/>
                </a:lnTo>
                <a:lnTo>
                  <a:pt x="312608" y="268855"/>
                </a:lnTo>
                <a:lnTo>
                  <a:pt x="330973" y="225285"/>
                </a:lnTo>
                <a:lnTo>
                  <a:pt x="337616" y="168821"/>
                </a:lnTo>
                <a:lnTo>
                  <a:pt x="330973" y="112350"/>
                </a:lnTo>
                <a:lnTo>
                  <a:pt x="312608" y="68777"/>
                </a:lnTo>
                <a:lnTo>
                  <a:pt x="284864" y="36928"/>
                </a:lnTo>
                <a:lnTo>
                  <a:pt x="250086" y="15630"/>
                </a:lnTo>
                <a:lnTo>
                  <a:pt x="210619" y="3712"/>
                </a:lnTo>
                <a:lnTo>
                  <a:pt x="1688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836444" y="4993158"/>
            <a:ext cx="337820" cy="337820"/>
          </a:xfrm>
          <a:custGeom>
            <a:avLst/>
            <a:gdLst/>
            <a:ahLst/>
            <a:cxnLst/>
            <a:rect l="l" t="t" r="r" b="b"/>
            <a:pathLst>
              <a:path w="337820" h="337820">
                <a:moveTo>
                  <a:pt x="0" y="337628"/>
                </a:moveTo>
                <a:lnTo>
                  <a:pt x="168813" y="337628"/>
                </a:lnTo>
                <a:lnTo>
                  <a:pt x="210624" y="333915"/>
                </a:lnTo>
                <a:lnTo>
                  <a:pt x="250091" y="321997"/>
                </a:lnTo>
                <a:lnTo>
                  <a:pt x="284869" y="300699"/>
                </a:lnTo>
                <a:lnTo>
                  <a:pt x="312613" y="268851"/>
                </a:lnTo>
                <a:lnTo>
                  <a:pt x="330979" y="225279"/>
                </a:lnTo>
                <a:lnTo>
                  <a:pt x="337622" y="168812"/>
                </a:lnTo>
                <a:lnTo>
                  <a:pt x="330979" y="112346"/>
                </a:lnTo>
                <a:lnTo>
                  <a:pt x="312613" y="68775"/>
                </a:lnTo>
                <a:lnTo>
                  <a:pt x="284869" y="36928"/>
                </a:lnTo>
                <a:lnTo>
                  <a:pt x="250091" y="15630"/>
                </a:lnTo>
                <a:lnTo>
                  <a:pt x="210624" y="3712"/>
                </a:lnTo>
                <a:lnTo>
                  <a:pt x="168813" y="0"/>
                </a:lnTo>
                <a:lnTo>
                  <a:pt x="0" y="0"/>
                </a:lnTo>
                <a:lnTo>
                  <a:pt x="0" y="337628"/>
                </a:lnTo>
                <a:close/>
              </a:path>
            </a:pathLst>
          </a:custGeom>
          <a:ln w="119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8924942" y="5098701"/>
            <a:ext cx="153035" cy="121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" b="1" dirty="0">
                <a:latin typeface="Verdana"/>
                <a:cs typeface="Verdana"/>
              </a:rPr>
              <a:t>Scrub</a:t>
            </a:r>
            <a:endParaRPr sz="300">
              <a:latin typeface="Verdana"/>
              <a:cs typeface="Verdana"/>
            </a:endParaRPr>
          </a:p>
          <a:p>
            <a:pPr marL="20320">
              <a:lnSpc>
                <a:spcPct val="100000"/>
              </a:lnSpc>
              <a:spcBef>
                <a:spcPts val="15"/>
              </a:spcBef>
            </a:pPr>
            <a:r>
              <a:rPr sz="300" dirty="0">
                <a:latin typeface="Verdana"/>
                <a:cs typeface="Verdana"/>
              </a:rPr>
              <a:t>token</a:t>
            </a:r>
            <a:endParaRPr sz="300">
              <a:latin typeface="Verdana"/>
              <a:cs typeface="Verdana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845421" y="4818620"/>
            <a:ext cx="337820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626" y="0"/>
                </a:lnTo>
              </a:path>
            </a:pathLst>
          </a:custGeom>
          <a:ln w="3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845421" y="5043708"/>
            <a:ext cx="337820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337626" y="0"/>
                </a:moveTo>
                <a:lnTo>
                  <a:pt x="0" y="0"/>
                </a:lnTo>
              </a:path>
            </a:pathLst>
          </a:custGeom>
          <a:ln w="3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7845425" y="4818621"/>
            <a:ext cx="337820" cy="2235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Times New Roman"/>
              <a:cs typeface="Times New Roman"/>
            </a:endParaRPr>
          </a:p>
          <a:p>
            <a:pPr marL="54610" marR="51435" indent="-3810">
              <a:lnSpc>
                <a:spcPct val="104200"/>
              </a:lnSpc>
            </a:pPr>
            <a:r>
              <a:rPr sz="300" b="1" spc="5" dirty="0">
                <a:latin typeface="Verdana"/>
                <a:cs typeface="Verdana"/>
              </a:rPr>
              <a:t>D</a:t>
            </a:r>
            <a:r>
              <a:rPr sz="300" b="1" dirty="0">
                <a:latin typeface="Verdana"/>
                <a:cs typeface="Verdana"/>
              </a:rPr>
              <a:t>ocument  Coll</a:t>
            </a:r>
            <a:r>
              <a:rPr sz="300" b="1" spc="0" dirty="0">
                <a:latin typeface="Verdana"/>
                <a:cs typeface="Verdana"/>
              </a:rPr>
              <a:t>ection</a:t>
            </a:r>
            <a:endParaRPr sz="300">
              <a:latin typeface="Verdana"/>
              <a:cs typeface="Verdana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310178" y="4990791"/>
            <a:ext cx="337820" cy="337820"/>
          </a:xfrm>
          <a:custGeom>
            <a:avLst/>
            <a:gdLst/>
            <a:ahLst/>
            <a:cxnLst/>
            <a:rect l="l" t="t" r="r" b="b"/>
            <a:pathLst>
              <a:path w="337820" h="337820">
                <a:moveTo>
                  <a:pt x="168811" y="0"/>
                </a:moveTo>
                <a:lnTo>
                  <a:pt x="125988" y="5493"/>
                </a:lnTo>
                <a:lnTo>
                  <a:pt x="85441" y="21975"/>
                </a:lnTo>
                <a:lnTo>
                  <a:pt x="49444" y="49444"/>
                </a:lnTo>
                <a:lnTo>
                  <a:pt x="21975" y="85441"/>
                </a:lnTo>
                <a:lnTo>
                  <a:pt x="5493" y="125988"/>
                </a:lnTo>
                <a:lnTo>
                  <a:pt x="0" y="168811"/>
                </a:lnTo>
                <a:lnTo>
                  <a:pt x="5493" y="211634"/>
                </a:lnTo>
                <a:lnTo>
                  <a:pt x="21975" y="252182"/>
                </a:lnTo>
                <a:lnTo>
                  <a:pt x="49444" y="288178"/>
                </a:lnTo>
                <a:lnTo>
                  <a:pt x="85441" y="315647"/>
                </a:lnTo>
                <a:lnTo>
                  <a:pt x="125988" y="332129"/>
                </a:lnTo>
                <a:lnTo>
                  <a:pt x="168811" y="337623"/>
                </a:lnTo>
                <a:lnTo>
                  <a:pt x="211634" y="332129"/>
                </a:lnTo>
                <a:lnTo>
                  <a:pt x="252182" y="315647"/>
                </a:lnTo>
                <a:lnTo>
                  <a:pt x="288178" y="288178"/>
                </a:lnTo>
                <a:lnTo>
                  <a:pt x="315647" y="252182"/>
                </a:lnTo>
                <a:lnTo>
                  <a:pt x="332129" y="211634"/>
                </a:lnTo>
                <a:lnTo>
                  <a:pt x="337623" y="168811"/>
                </a:lnTo>
                <a:lnTo>
                  <a:pt x="332129" y="125988"/>
                </a:lnTo>
                <a:lnTo>
                  <a:pt x="315647" y="85441"/>
                </a:lnTo>
                <a:lnTo>
                  <a:pt x="288178" y="49444"/>
                </a:lnTo>
                <a:lnTo>
                  <a:pt x="252182" y="21975"/>
                </a:lnTo>
                <a:lnTo>
                  <a:pt x="211634" y="5493"/>
                </a:lnTo>
                <a:lnTo>
                  <a:pt x="16881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310182" y="4990785"/>
            <a:ext cx="337820" cy="337820"/>
          </a:xfrm>
          <a:custGeom>
            <a:avLst/>
            <a:gdLst/>
            <a:ahLst/>
            <a:cxnLst/>
            <a:rect l="l" t="t" r="r" b="b"/>
            <a:pathLst>
              <a:path w="337820" h="337820">
                <a:moveTo>
                  <a:pt x="288176" y="49444"/>
                </a:moveTo>
                <a:lnTo>
                  <a:pt x="315647" y="85442"/>
                </a:lnTo>
                <a:lnTo>
                  <a:pt x="332129" y="125990"/>
                </a:lnTo>
                <a:lnTo>
                  <a:pt x="337623" y="168815"/>
                </a:lnTo>
                <a:lnTo>
                  <a:pt x="332129" y="211639"/>
                </a:lnTo>
                <a:lnTo>
                  <a:pt x="315647" y="252187"/>
                </a:lnTo>
                <a:lnTo>
                  <a:pt x="288176" y="288185"/>
                </a:lnTo>
                <a:lnTo>
                  <a:pt x="252181" y="315654"/>
                </a:lnTo>
                <a:lnTo>
                  <a:pt x="211634" y="332136"/>
                </a:lnTo>
                <a:lnTo>
                  <a:pt x="168811" y="337630"/>
                </a:lnTo>
                <a:lnTo>
                  <a:pt x="125988" y="332136"/>
                </a:lnTo>
                <a:lnTo>
                  <a:pt x="85440" y="315654"/>
                </a:lnTo>
                <a:lnTo>
                  <a:pt x="49444" y="288185"/>
                </a:lnTo>
                <a:lnTo>
                  <a:pt x="21975" y="252187"/>
                </a:lnTo>
                <a:lnTo>
                  <a:pt x="5493" y="211639"/>
                </a:lnTo>
                <a:lnTo>
                  <a:pt x="0" y="168815"/>
                </a:lnTo>
                <a:lnTo>
                  <a:pt x="5493" y="125990"/>
                </a:lnTo>
                <a:lnTo>
                  <a:pt x="21975" y="85442"/>
                </a:lnTo>
                <a:lnTo>
                  <a:pt x="49444" y="49444"/>
                </a:lnTo>
                <a:lnTo>
                  <a:pt x="85440" y="21975"/>
                </a:lnTo>
                <a:lnTo>
                  <a:pt x="125988" y="5493"/>
                </a:lnTo>
                <a:lnTo>
                  <a:pt x="168811" y="0"/>
                </a:lnTo>
                <a:lnTo>
                  <a:pt x="211634" y="5493"/>
                </a:lnTo>
                <a:lnTo>
                  <a:pt x="252181" y="21975"/>
                </a:lnTo>
                <a:lnTo>
                  <a:pt x="288176" y="49444"/>
                </a:lnTo>
              </a:path>
            </a:pathLst>
          </a:custGeom>
          <a:ln w="119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8362726" y="5120148"/>
            <a:ext cx="224790" cy="73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" b="1" dirty="0">
                <a:latin typeface="Verdana"/>
                <a:cs typeface="Verdana"/>
              </a:rPr>
              <a:t>Tokenize</a:t>
            </a:r>
            <a:endParaRPr sz="300">
              <a:latin typeface="Verdana"/>
              <a:cs typeface="Verdana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0951050" y="6182589"/>
            <a:ext cx="337820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622" y="0"/>
                </a:lnTo>
              </a:path>
            </a:pathLst>
          </a:custGeom>
          <a:ln w="3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951050" y="6407676"/>
            <a:ext cx="337820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337622" y="0"/>
                </a:moveTo>
                <a:lnTo>
                  <a:pt x="0" y="0"/>
                </a:lnTo>
              </a:path>
            </a:pathLst>
          </a:custGeom>
          <a:ln w="3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0951044" y="6184574"/>
            <a:ext cx="337820" cy="22161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400">
              <a:latin typeface="Times New Roman"/>
              <a:cs typeface="Times New Roman"/>
            </a:endParaRPr>
          </a:p>
          <a:p>
            <a:pPr marL="99060" marR="99695" indent="5080">
              <a:lnSpc>
                <a:spcPct val="104200"/>
              </a:lnSpc>
              <a:spcBef>
                <a:spcPts val="5"/>
              </a:spcBef>
            </a:pPr>
            <a:r>
              <a:rPr sz="300" b="1" spc="5" dirty="0">
                <a:latin typeface="Verdana"/>
                <a:cs typeface="Verdana"/>
              </a:rPr>
              <a:t>W</a:t>
            </a:r>
            <a:r>
              <a:rPr sz="300" b="1" dirty="0">
                <a:latin typeface="Verdana"/>
                <a:cs typeface="Verdana"/>
              </a:rPr>
              <a:t>o</a:t>
            </a:r>
            <a:r>
              <a:rPr sz="300" b="1" spc="0" dirty="0">
                <a:latin typeface="Verdana"/>
                <a:cs typeface="Verdana"/>
              </a:rPr>
              <a:t>rd  </a:t>
            </a:r>
            <a:r>
              <a:rPr sz="300" b="1" dirty="0">
                <a:latin typeface="Verdana"/>
                <a:cs typeface="Verdana"/>
              </a:rPr>
              <a:t>Co</a:t>
            </a:r>
            <a:r>
              <a:rPr sz="300" b="1" spc="0" dirty="0">
                <a:latin typeface="Verdana"/>
                <a:cs typeface="Verdana"/>
              </a:rPr>
              <a:t>unt</a:t>
            </a:r>
            <a:endParaRPr sz="300">
              <a:latin typeface="Verdana"/>
              <a:cs typeface="Verdana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0447883" y="5404484"/>
            <a:ext cx="337820" cy="337820"/>
          </a:xfrm>
          <a:custGeom>
            <a:avLst/>
            <a:gdLst/>
            <a:ahLst/>
            <a:cxnLst/>
            <a:rect l="l" t="t" r="r" b="b"/>
            <a:pathLst>
              <a:path w="337820" h="337820">
                <a:moveTo>
                  <a:pt x="337616" y="0"/>
                </a:moveTo>
                <a:lnTo>
                  <a:pt x="33756" y="0"/>
                </a:lnTo>
                <a:lnTo>
                  <a:pt x="0" y="33769"/>
                </a:lnTo>
                <a:lnTo>
                  <a:pt x="0" y="337629"/>
                </a:lnTo>
                <a:lnTo>
                  <a:pt x="303860" y="337629"/>
                </a:lnTo>
                <a:lnTo>
                  <a:pt x="337616" y="303872"/>
                </a:lnTo>
                <a:lnTo>
                  <a:pt x="3376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447881" y="5404487"/>
            <a:ext cx="337820" cy="337820"/>
          </a:xfrm>
          <a:custGeom>
            <a:avLst/>
            <a:gdLst/>
            <a:ahLst/>
            <a:cxnLst/>
            <a:rect l="l" t="t" r="r" b="b"/>
            <a:pathLst>
              <a:path w="337820" h="337820">
                <a:moveTo>
                  <a:pt x="0" y="337628"/>
                </a:moveTo>
                <a:lnTo>
                  <a:pt x="0" y="33763"/>
                </a:lnTo>
                <a:lnTo>
                  <a:pt x="33758" y="0"/>
                </a:lnTo>
                <a:lnTo>
                  <a:pt x="337622" y="0"/>
                </a:lnTo>
                <a:lnTo>
                  <a:pt x="337622" y="303864"/>
                </a:lnTo>
                <a:lnTo>
                  <a:pt x="303860" y="337628"/>
                </a:lnTo>
                <a:lnTo>
                  <a:pt x="0" y="337628"/>
                </a:lnTo>
              </a:path>
            </a:pathLst>
          </a:custGeom>
          <a:ln w="79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447881" y="5404487"/>
            <a:ext cx="337820" cy="34290"/>
          </a:xfrm>
          <a:custGeom>
            <a:avLst/>
            <a:gdLst/>
            <a:ahLst/>
            <a:cxnLst/>
            <a:rect l="l" t="t" r="r" b="b"/>
            <a:pathLst>
              <a:path w="337820" h="34289">
                <a:moveTo>
                  <a:pt x="0" y="33763"/>
                </a:moveTo>
                <a:lnTo>
                  <a:pt x="303860" y="33763"/>
                </a:lnTo>
                <a:lnTo>
                  <a:pt x="337622" y="0"/>
                </a:lnTo>
              </a:path>
            </a:pathLst>
          </a:custGeom>
          <a:ln w="79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751741" y="5438250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4">
                <a:moveTo>
                  <a:pt x="0" y="0"/>
                </a:moveTo>
                <a:lnTo>
                  <a:pt x="0" y="303864"/>
                </a:lnTo>
              </a:path>
            </a:pathLst>
          </a:custGeom>
          <a:ln w="79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10487501" y="5526910"/>
            <a:ext cx="217170" cy="121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" b="1" spc="0" dirty="0">
                <a:latin typeface="Verdana"/>
                <a:cs typeface="Verdana"/>
              </a:rPr>
              <a:t>GroupBy</a:t>
            </a:r>
            <a:endParaRPr sz="300">
              <a:latin typeface="Verdana"/>
              <a:cs typeface="Verdana"/>
            </a:endParaRPr>
          </a:p>
          <a:p>
            <a:pPr marL="52069">
              <a:lnSpc>
                <a:spcPct val="100000"/>
              </a:lnSpc>
              <a:spcBef>
                <a:spcPts val="15"/>
              </a:spcBef>
            </a:pPr>
            <a:r>
              <a:rPr sz="300" dirty="0">
                <a:latin typeface="Verdana"/>
                <a:cs typeface="Verdana"/>
              </a:rPr>
              <a:t>token</a:t>
            </a:r>
            <a:endParaRPr sz="300">
              <a:latin typeface="Verdana"/>
              <a:cs typeface="Verdana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0503455" y="5896733"/>
            <a:ext cx="337820" cy="337820"/>
          </a:xfrm>
          <a:custGeom>
            <a:avLst/>
            <a:gdLst/>
            <a:ahLst/>
            <a:cxnLst/>
            <a:rect l="l" t="t" r="r" b="b"/>
            <a:pathLst>
              <a:path w="337820" h="337820">
                <a:moveTo>
                  <a:pt x="168822" y="0"/>
                </a:moveTo>
                <a:lnTo>
                  <a:pt x="125997" y="5493"/>
                </a:lnTo>
                <a:lnTo>
                  <a:pt x="85446" y="21975"/>
                </a:lnTo>
                <a:lnTo>
                  <a:pt x="49444" y="49444"/>
                </a:lnTo>
                <a:lnTo>
                  <a:pt x="21975" y="85441"/>
                </a:lnTo>
                <a:lnTo>
                  <a:pt x="5493" y="125988"/>
                </a:lnTo>
                <a:lnTo>
                  <a:pt x="0" y="168811"/>
                </a:lnTo>
                <a:lnTo>
                  <a:pt x="5493" y="211634"/>
                </a:lnTo>
                <a:lnTo>
                  <a:pt x="21975" y="252182"/>
                </a:lnTo>
                <a:lnTo>
                  <a:pt x="49444" y="288178"/>
                </a:lnTo>
                <a:lnTo>
                  <a:pt x="85446" y="315647"/>
                </a:lnTo>
                <a:lnTo>
                  <a:pt x="125997" y="332129"/>
                </a:lnTo>
                <a:lnTo>
                  <a:pt x="168822" y="337623"/>
                </a:lnTo>
                <a:lnTo>
                  <a:pt x="211646" y="332129"/>
                </a:lnTo>
                <a:lnTo>
                  <a:pt x="252194" y="315647"/>
                </a:lnTo>
                <a:lnTo>
                  <a:pt x="288191" y="288178"/>
                </a:lnTo>
                <a:lnTo>
                  <a:pt x="315660" y="252182"/>
                </a:lnTo>
                <a:lnTo>
                  <a:pt x="332142" y="211634"/>
                </a:lnTo>
                <a:lnTo>
                  <a:pt x="337635" y="168811"/>
                </a:lnTo>
                <a:lnTo>
                  <a:pt x="332142" y="125988"/>
                </a:lnTo>
                <a:lnTo>
                  <a:pt x="315660" y="85441"/>
                </a:lnTo>
                <a:lnTo>
                  <a:pt x="288191" y="49444"/>
                </a:lnTo>
                <a:lnTo>
                  <a:pt x="252194" y="21975"/>
                </a:lnTo>
                <a:lnTo>
                  <a:pt x="211646" y="5493"/>
                </a:lnTo>
                <a:lnTo>
                  <a:pt x="16882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503461" y="5896730"/>
            <a:ext cx="337820" cy="337820"/>
          </a:xfrm>
          <a:custGeom>
            <a:avLst/>
            <a:gdLst/>
            <a:ahLst/>
            <a:cxnLst/>
            <a:rect l="l" t="t" r="r" b="b"/>
            <a:pathLst>
              <a:path w="337820" h="337820">
                <a:moveTo>
                  <a:pt x="288180" y="49444"/>
                </a:moveTo>
                <a:lnTo>
                  <a:pt x="315649" y="85442"/>
                </a:lnTo>
                <a:lnTo>
                  <a:pt x="332130" y="125990"/>
                </a:lnTo>
                <a:lnTo>
                  <a:pt x="337624" y="168815"/>
                </a:lnTo>
                <a:lnTo>
                  <a:pt x="332130" y="211639"/>
                </a:lnTo>
                <a:lnTo>
                  <a:pt x="315649" y="252187"/>
                </a:lnTo>
                <a:lnTo>
                  <a:pt x="288180" y="288185"/>
                </a:lnTo>
                <a:lnTo>
                  <a:pt x="252183" y="315654"/>
                </a:lnTo>
                <a:lnTo>
                  <a:pt x="211635" y="332136"/>
                </a:lnTo>
                <a:lnTo>
                  <a:pt x="168812" y="337630"/>
                </a:lnTo>
                <a:lnTo>
                  <a:pt x="125988" y="332136"/>
                </a:lnTo>
                <a:lnTo>
                  <a:pt x="85440" y="315654"/>
                </a:lnTo>
                <a:lnTo>
                  <a:pt x="49444" y="288185"/>
                </a:lnTo>
                <a:lnTo>
                  <a:pt x="21975" y="252187"/>
                </a:lnTo>
                <a:lnTo>
                  <a:pt x="5493" y="211639"/>
                </a:lnTo>
                <a:lnTo>
                  <a:pt x="0" y="168815"/>
                </a:lnTo>
                <a:lnTo>
                  <a:pt x="5493" y="125990"/>
                </a:lnTo>
                <a:lnTo>
                  <a:pt x="21975" y="85442"/>
                </a:lnTo>
                <a:lnTo>
                  <a:pt x="49444" y="49444"/>
                </a:lnTo>
                <a:lnTo>
                  <a:pt x="85440" y="21975"/>
                </a:lnTo>
                <a:lnTo>
                  <a:pt x="125988" y="5493"/>
                </a:lnTo>
                <a:lnTo>
                  <a:pt x="168812" y="0"/>
                </a:lnTo>
                <a:lnTo>
                  <a:pt x="211635" y="5493"/>
                </a:lnTo>
                <a:lnTo>
                  <a:pt x="252183" y="21975"/>
                </a:lnTo>
                <a:lnTo>
                  <a:pt x="288180" y="49444"/>
                </a:lnTo>
              </a:path>
            </a:pathLst>
          </a:custGeom>
          <a:ln w="119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10590310" y="6026090"/>
            <a:ext cx="156210" cy="73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" b="1" dirty="0">
                <a:latin typeface="Verdana"/>
                <a:cs typeface="Verdana"/>
              </a:rPr>
              <a:t>Co</a:t>
            </a:r>
            <a:r>
              <a:rPr sz="300" b="1" spc="0" dirty="0">
                <a:latin typeface="Verdana"/>
                <a:cs typeface="Verdana"/>
              </a:rPr>
              <a:t>unt</a:t>
            </a:r>
            <a:endParaRPr sz="300">
              <a:latin typeface="Verdana"/>
              <a:cs typeface="Verdana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8742890" y="5508365"/>
            <a:ext cx="337820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626" y="0"/>
                </a:lnTo>
              </a:path>
            </a:pathLst>
          </a:custGeom>
          <a:ln w="3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742890" y="5733451"/>
            <a:ext cx="337820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337626" y="0"/>
                </a:moveTo>
                <a:lnTo>
                  <a:pt x="0" y="0"/>
                </a:lnTo>
              </a:path>
            </a:pathLst>
          </a:custGeom>
          <a:ln w="3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8742895" y="5510350"/>
            <a:ext cx="337820" cy="22161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400">
              <a:latin typeface="Times New Roman"/>
              <a:cs typeface="Times New Roman"/>
            </a:endParaRPr>
          </a:p>
          <a:p>
            <a:pPr marL="124460" marR="47625" indent="-77470">
              <a:lnSpc>
                <a:spcPct val="104200"/>
              </a:lnSpc>
              <a:spcBef>
                <a:spcPts val="5"/>
              </a:spcBef>
            </a:pPr>
            <a:r>
              <a:rPr sz="300" b="1" dirty="0">
                <a:latin typeface="Verdana"/>
                <a:cs typeface="Verdana"/>
              </a:rPr>
              <a:t>Stop</a:t>
            </a:r>
            <a:r>
              <a:rPr sz="300" b="1" spc="-50" dirty="0">
                <a:latin typeface="Verdana"/>
                <a:cs typeface="Verdana"/>
              </a:rPr>
              <a:t> </a:t>
            </a:r>
            <a:r>
              <a:rPr sz="300" b="1" spc="0" dirty="0">
                <a:latin typeface="Verdana"/>
                <a:cs typeface="Verdana"/>
              </a:rPr>
              <a:t>Word  List</a:t>
            </a:r>
            <a:endParaRPr sz="300">
              <a:latin typeface="Verdana"/>
              <a:cs typeface="Verdana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9878694" y="5342547"/>
            <a:ext cx="337820" cy="337820"/>
          </a:xfrm>
          <a:custGeom>
            <a:avLst/>
            <a:gdLst/>
            <a:ahLst/>
            <a:cxnLst/>
            <a:rect l="l" t="t" r="r" b="b"/>
            <a:pathLst>
              <a:path w="337820" h="337820">
                <a:moveTo>
                  <a:pt x="168808" y="0"/>
                </a:moveTo>
                <a:lnTo>
                  <a:pt x="0" y="0"/>
                </a:lnTo>
                <a:lnTo>
                  <a:pt x="0" y="337629"/>
                </a:lnTo>
                <a:lnTo>
                  <a:pt x="168808" y="337629"/>
                </a:lnTo>
                <a:lnTo>
                  <a:pt x="210625" y="333917"/>
                </a:lnTo>
                <a:lnTo>
                  <a:pt x="250095" y="321998"/>
                </a:lnTo>
                <a:lnTo>
                  <a:pt x="284875" y="300701"/>
                </a:lnTo>
                <a:lnTo>
                  <a:pt x="312620" y="268851"/>
                </a:lnTo>
                <a:lnTo>
                  <a:pt x="330986" y="225278"/>
                </a:lnTo>
                <a:lnTo>
                  <a:pt x="337629" y="168808"/>
                </a:lnTo>
                <a:lnTo>
                  <a:pt x="330986" y="112343"/>
                </a:lnTo>
                <a:lnTo>
                  <a:pt x="312620" y="68773"/>
                </a:lnTo>
                <a:lnTo>
                  <a:pt x="284875" y="36926"/>
                </a:lnTo>
                <a:lnTo>
                  <a:pt x="250095" y="15630"/>
                </a:lnTo>
                <a:lnTo>
                  <a:pt x="210625" y="3712"/>
                </a:lnTo>
                <a:lnTo>
                  <a:pt x="1688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878696" y="5342542"/>
            <a:ext cx="337820" cy="337820"/>
          </a:xfrm>
          <a:custGeom>
            <a:avLst/>
            <a:gdLst/>
            <a:ahLst/>
            <a:cxnLst/>
            <a:rect l="l" t="t" r="r" b="b"/>
            <a:pathLst>
              <a:path w="337820" h="337820">
                <a:moveTo>
                  <a:pt x="0" y="337628"/>
                </a:moveTo>
                <a:lnTo>
                  <a:pt x="168813" y="337628"/>
                </a:lnTo>
                <a:lnTo>
                  <a:pt x="210624" y="333915"/>
                </a:lnTo>
                <a:lnTo>
                  <a:pt x="250091" y="321997"/>
                </a:lnTo>
                <a:lnTo>
                  <a:pt x="284869" y="300699"/>
                </a:lnTo>
                <a:lnTo>
                  <a:pt x="312613" y="268851"/>
                </a:lnTo>
                <a:lnTo>
                  <a:pt x="330979" y="225279"/>
                </a:lnTo>
                <a:lnTo>
                  <a:pt x="337622" y="168812"/>
                </a:lnTo>
                <a:lnTo>
                  <a:pt x="330979" y="112344"/>
                </a:lnTo>
                <a:lnTo>
                  <a:pt x="312613" y="68773"/>
                </a:lnTo>
                <a:lnTo>
                  <a:pt x="284869" y="36926"/>
                </a:lnTo>
                <a:lnTo>
                  <a:pt x="250091" y="15630"/>
                </a:lnTo>
                <a:lnTo>
                  <a:pt x="210624" y="3712"/>
                </a:lnTo>
                <a:lnTo>
                  <a:pt x="168813" y="0"/>
                </a:lnTo>
                <a:lnTo>
                  <a:pt x="0" y="0"/>
                </a:lnTo>
                <a:lnTo>
                  <a:pt x="0" y="337628"/>
                </a:lnTo>
                <a:close/>
              </a:path>
            </a:pathLst>
          </a:custGeom>
          <a:ln w="119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9961801" y="5448078"/>
            <a:ext cx="163830" cy="121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" b="1" spc="0" dirty="0">
                <a:latin typeface="Verdana"/>
                <a:cs typeface="Verdana"/>
              </a:rPr>
              <a:t>Regex</a:t>
            </a:r>
            <a:endParaRPr sz="300">
              <a:latin typeface="Verdana"/>
              <a:cs typeface="Verdana"/>
            </a:endParaRPr>
          </a:p>
          <a:p>
            <a:pPr marL="25400">
              <a:lnSpc>
                <a:spcPct val="100000"/>
              </a:lnSpc>
              <a:spcBef>
                <a:spcPts val="15"/>
              </a:spcBef>
            </a:pPr>
            <a:r>
              <a:rPr sz="300" dirty="0">
                <a:latin typeface="Verdana"/>
                <a:cs typeface="Verdana"/>
              </a:rPr>
              <a:t>token</a:t>
            </a:r>
            <a:endParaRPr sz="300">
              <a:latin typeface="Verdana"/>
              <a:cs typeface="Verdana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9460280" y="5582945"/>
            <a:ext cx="113030" cy="151765"/>
          </a:xfrm>
          <a:custGeom>
            <a:avLst/>
            <a:gdLst/>
            <a:ahLst/>
            <a:cxnLst/>
            <a:rect l="l" t="t" r="r" b="b"/>
            <a:pathLst>
              <a:path w="113029" h="151764">
                <a:moveTo>
                  <a:pt x="112496" y="0"/>
                </a:moveTo>
                <a:lnTo>
                  <a:pt x="0" y="0"/>
                </a:lnTo>
                <a:lnTo>
                  <a:pt x="0" y="151206"/>
                </a:lnTo>
                <a:lnTo>
                  <a:pt x="112496" y="151206"/>
                </a:lnTo>
                <a:lnTo>
                  <a:pt x="112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347720" y="5431828"/>
            <a:ext cx="337820" cy="151130"/>
          </a:xfrm>
          <a:custGeom>
            <a:avLst/>
            <a:gdLst/>
            <a:ahLst/>
            <a:cxnLst/>
            <a:rect l="l" t="t" r="r" b="b"/>
            <a:pathLst>
              <a:path w="337820" h="151129">
                <a:moveTo>
                  <a:pt x="337629" y="0"/>
                </a:moveTo>
                <a:lnTo>
                  <a:pt x="0" y="0"/>
                </a:lnTo>
                <a:lnTo>
                  <a:pt x="0" y="151117"/>
                </a:lnTo>
                <a:lnTo>
                  <a:pt x="337629" y="151117"/>
                </a:lnTo>
                <a:lnTo>
                  <a:pt x="3376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460280" y="5280621"/>
            <a:ext cx="113030" cy="151765"/>
          </a:xfrm>
          <a:custGeom>
            <a:avLst/>
            <a:gdLst/>
            <a:ahLst/>
            <a:cxnLst/>
            <a:rect l="l" t="t" r="r" b="b"/>
            <a:pathLst>
              <a:path w="113029" h="151764">
                <a:moveTo>
                  <a:pt x="112496" y="0"/>
                </a:moveTo>
                <a:lnTo>
                  <a:pt x="0" y="0"/>
                </a:lnTo>
                <a:lnTo>
                  <a:pt x="0" y="151206"/>
                </a:lnTo>
                <a:lnTo>
                  <a:pt x="112496" y="151206"/>
                </a:lnTo>
                <a:lnTo>
                  <a:pt x="112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347724" y="5280618"/>
            <a:ext cx="337820" cy="454025"/>
          </a:xfrm>
          <a:custGeom>
            <a:avLst/>
            <a:gdLst/>
            <a:ahLst/>
            <a:cxnLst/>
            <a:rect l="l" t="t" r="r" b="b"/>
            <a:pathLst>
              <a:path w="337820" h="454025">
                <a:moveTo>
                  <a:pt x="0" y="151207"/>
                </a:moveTo>
                <a:lnTo>
                  <a:pt x="112563" y="151207"/>
                </a:lnTo>
                <a:lnTo>
                  <a:pt x="112563" y="0"/>
                </a:lnTo>
                <a:lnTo>
                  <a:pt x="225059" y="0"/>
                </a:lnTo>
                <a:lnTo>
                  <a:pt x="225059" y="151207"/>
                </a:lnTo>
                <a:lnTo>
                  <a:pt x="337622" y="151207"/>
                </a:lnTo>
                <a:lnTo>
                  <a:pt x="337622" y="302324"/>
                </a:lnTo>
                <a:lnTo>
                  <a:pt x="225059" y="302324"/>
                </a:lnTo>
                <a:lnTo>
                  <a:pt x="225059" y="453536"/>
                </a:lnTo>
                <a:lnTo>
                  <a:pt x="112563" y="453536"/>
                </a:lnTo>
                <a:lnTo>
                  <a:pt x="112563" y="302324"/>
                </a:lnTo>
                <a:lnTo>
                  <a:pt x="0" y="302324"/>
                </a:lnTo>
                <a:lnTo>
                  <a:pt x="0" y="151207"/>
                </a:lnTo>
                <a:close/>
              </a:path>
            </a:pathLst>
          </a:custGeom>
          <a:ln w="119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9398513" y="5443889"/>
            <a:ext cx="228600" cy="73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" b="1" spc="0" dirty="0">
                <a:latin typeface="Verdana"/>
                <a:cs typeface="Verdana"/>
              </a:rPr>
              <a:t>HashJoin</a:t>
            </a:r>
            <a:endParaRPr sz="300">
              <a:latin typeface="Verdana"/>
              <a:cs typeface="Verdana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9456632" y="5491532"/>
            <a:ext cx="112395" cy="73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" b="1" spc="0" dirty="0">
                <a:latin typeface="Verdana"/>
                <a:cs typeface="Verdana"/>
              </a:rPr>
              <a:t>Left</a:t>
            </a:r>
            <a:endParaRPr sz="300">
              <a:latin typeface="Verdana"/>
              <a:cs typeface="Verdana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9459646" y="5638549"/>
            <a:ext cx="110489" cy="73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" spc="0" dirty="0">
                <a:latin typeface="Verdana"/>
                <a:cs typeface="Verdana"/>
              </a:rPr>
              <a:t>RHS</a:t>
            </a:r>
            <a:endParaRPr sz="300">
              <a:latin typeface="Verdana"/>
              <a:cs typeface="Verdana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8061640" y="5232510"/>
            <a:ext cx="98530" cy="952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8076282" y="5238711"/>
            <a:ext cx="67310" cy="781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50" b="1" spc="-1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endParaRPr sz="350">
              <a:latin typeface="Verdana"/>
              <a:cs typeface="Verdana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10814522" y="5525656"/>
            <a:ext cx="98532" cy="9528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10830065" y="5531865"/>
            <a:ext cx="59690" cy="781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50" b="1" spc="-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endParaRPr sz="350">
              <a:latin typeface="Verdana"/>
              <a:cs typeface="Verdana"/>
            </a:endParaRPr>
          </a:p>
        </p:txBody>
      </p:sp>
      <p:pic>
        <p:nvPicPr>
          <p:cNvPr id="72" name="Picture 2">
            <a:extLst>
              <a:ext uri="{FF2B5EF4-FFF2-40B4-BE49-F238E27FC236}">
                <a16:creationId xmlns:a16="http://schemas.microsoft.com/office/drawing/2014/main" id="{1D17F1A7-0BB1-46E6-A4A6-5B8543179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63" y="5840757"/>
            <a:ext cx="1100989" cy="1223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Title 1">
            <a:extLst>
              <a:ext uri="{FF2B5EF4-FFF2-40B4-BE49-F238E27FC236}">
                <a16:creationId xmlns:a16="http://schemas.microsoft.com/office/drawing/2014/main" id="{40009C42-6B18-4CF2-B2F7-D8EA0431B018}"/>
              </a:ext>
            </a:extLst>
          </p:cNvPr>
          <p:cNvSpPr txBox="1">
            <a:spLocks/>
          </p:cNvSpPr>
          <p:nvPr/>
        </p:nvSpPr>
        <p:spPr>
          <a:xfrm>
            <a:off x="1835802" y="5250533"/>
            <a:ext cx="8978713" cy="2128519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normAutofit fontScale="90000" lnSpcReduction="20000"/>
          </a:bodyPr>
          <a:lstStyle>
            <a:lvl1pPr>
              <a:defRPr sz="2700" b="1" i="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IN" sz="2400" kern="0" dirty="0">
                <a:latin typeface="Calibri" pitchFamily="34" charset="0"/>
              </a:rPr>
              <a:t>  </a:t>
            </a:r>
            <a:br>
              <a:rPr lang="en-IN" sz="2400" kern="0" dirty="0">
                <a:latin typeface="Calibri" pitchFamily="34" charset="0"/>
              </a:rPr>
            </a:br>
            <a:r>
              <a:rPr lang="en-IN" sz="2400" kern="0" dirty="0">
                <a:latin typeface="Calibri" pitchFamily="34" charset="0"/>
              </a:rPr>
              <a:t>  </a:t>
            </a:r>
            <a:br>
              <a:rPr lang="en-IN" sz="2400" kern="0" dirty="0">
                <a:latin typeface="Calibri" pitchFamily="34" charset="0"/>
              </a:rPr>
            </a:br>
            <a:r>
              <a:rPr lang="en-IN" sz="2400" kern="0" dirty="0">
                <a:latin typeface="Calibri" pitchFamily="34" charset="0"/>
              </a:rPr>
              <a:t> </a:t>
            </a:r>
            <a:br>
              <a:rPr lang="en-IN" sz="2400" kern="0" dirty="0">
                <a:latin typeface="Calibri" pitchFamily="34" charset="0"/>
              </a:rPr>
            </a:br>
            <a:r>
              <a:rPr lang="en-IN" sz="2400" kern="0" dirty="0">
                <a:latin typeface="Calibri" pitchFamily="34" charset="0"/>
              </a:rPr>
              <a:t> </a:t>
            </a:r>
            <a:br>
              <a:rPr lang="en-IN" sz="2400" kern="0" dirty="0">
                <a:latin typeface="Calibri" pitchFamily="34" charset="0"/>
              </a:rPr>
            </a:br>
            <a:r>
              <a:rPr lang="en-IN" sz="2400" kern="0" dirty="0">
                <a:latin typeface="Calibri" pitchFamily="34" charset="0"/>
              </a:rPr>
              <a:t>                        Mrinal – </a:t>
            </a:r>
            <a:r>
              <a:rPr lang="en-IN" sz="2400" kern="0" dirty="0">
                <a:solidFill>
                  <a:srgbClr val="0070C0"/>
                </a:solidFill>
                <a:latin typeface="Calibri" pitchFamily="34" charset="0"/>
              </a:rPr>
              <a:t>Cloud solution Architect (Advanced analytics &amp; AI)</a:t>
            </a:r>
            <a:br>
              <a:rPr lang="en-IN" sz="2400" kern="0" dirty="0"/>
            </a:br>
            <a:r>
              <a:rPr lang="en-IN" sz="2400" kern="0" dirty="0"/>
              <a:t>            </a:t>
            </a:r>
            <a:r>
              <a:rPr lang="en-IN" sz="1600" kern="0" dirty="0">
                <a:latin typeface="Calibri" pitchFamily="34" charset="0"/>
              </a:rPr>
              <a:t>Architect – Data &amp; AI   Certified for: Cloudera Spark+Hadoop Dev, Python, Deep Learning, SAS, R and PMP</a:t>
            </a:r>
            <a:br>
              <a:rPr lang="en-IN" sz="1600" kern="0" dirty="0">
                <a:latin typeface="Calibri" pitchFamily="34" charset="0"/>
              </a:rPr>
            </a:br>
            <a:r>
              <a:rPr lang="en-IN" sz="1600" kern="0" dirty="0">
                <a:latin typeface="Calibri" pitchFamily="34" charset="0"/>
              </a:rPr>
              <a:t>  </a:t>
            </a:r>
            <a:br>
              <a:rPr lang="en-IN" sz="1200" kern="0" dirty="0">
                <a:latin typeface="Calibri" pitchFamily="34" charset="0"/>
                <a:hlinkClick r:id="rId12"/>
              </a:rPr>
            </a:br>
            <a:endParaRPr lang="en-IN" sz="1600" kern="0" dirty="0">
              <a:latin typeface="Calibr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ECC87E-109D-4B5D-9C37-1E5E17C18F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76547" y="5819585"/>
            <a:ext cx="1352133" cy="12782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92AAEB-3201-4218-8A5D-8A6D6B3DF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609600"/>
            <a:ext cx="12649200" cy="757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45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F0A3B-720F-4A36-B314-6042DA1C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86" y="1300480"/>
            <a:ext cx="3901440" cy="41067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</a:pPr>
            <a:r>
              <a:rPr lang="en-US" sz="6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will you learn with Us?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3C6C88-FDE8-4DDB-920A-943CDAD69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0" y="1447800"/>
            <a:ext cx="101346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51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EEE9D-9C95-428D-B623-829508384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335831"/>
            <a:ext cx="11277600" cy="830997"/>
          </a:xfrm>
        </p:spPr>
        <p:txBody>
          <a:bodyPr/>
          <a:lstStyle/>
          <a:p>
            <a:r>
              <a:rPr lang="en-US" dirty="0"/>
              <a:t>DataScience opportunities in your general Newspaper 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77E181-0596-4AD5-918A-243B2336E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" y="821898"/>
            <a:ext cx="12996672" cy="7467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4814AEB-C2A6-4E85-AA01-8F7B2EAC5491}"/>
              </a:ext>
            </a:extLst>
          </p:cNvPr>
          <p:cNvSpPr/>
          <p:nvPr/>
        </p:nvSpPr>
        <p:spPr>
          <a:xfrm>
            <a:off x="177800" y="8686800"/>
            <a:ext cx="124378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hlinkClick r:id="rId4"/>
              </a:rPr>
              <a:t>https://timesofindia.indiatimes.com/business/india-business/new-collar-skills-will-help-growth-in-digital-economy/articleshow/62340503.cms</a:t>
            </a:r>
            <a:endParaRPr lang="en-US" sz="1400" dirty="0">
              <a:solidFill>
                <a:srgbClr val="0070C0"/>
              </a:solidFill>
            </a:endParaRPr>
          </a:p>
          <a:p>
            <a:endParaRPr lang="en-US" sz="1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648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8C89D1-B6DF-47EB-BDD2-6098B4DAA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5086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931D47-013E-46E0-A47C-A7CEF6AC6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" y="5086351"/>
            <a:ext cx="5019675" cy="4667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88BC91-A1DE-427F-9665-6A5348EE3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1263" y="5086350"/>
            <a:ext cx="798195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016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EEE9D-9C95-428D-B623-829508384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457200"/>
            <a:ext cx="11506200" cy="420469"/>
          </a:xfrm>
        </p:spPr>
        <p:txBody>
          <a:bodyPr/>
          <a:lstStyle/>
          <a:p>
            <a:r>
              <a:rPr lang="en-US" dirty="0"/>
              <a:t>DataScience opportunities in your general Newspaper 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67160-F862-4D69-B793-628AC795C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6" y="1219200"/>
            <a:ext cx="13004800" cy="365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5F48D0-E456-4D40-A69A-5E8E593C9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25" y="5334001"/>
            <a:ext cx="6226875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A9155C-6E90-422E-A2EE-5486B74EA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0" y="5507783"/>
            <a:ext cx="5334000" cy="37886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D2CA33-4A5B-4F2F-9366-A6D4A002B2BC}"/>
              </a:ext>
            </a:extLst>
          </p:cNvPr>
          <p:cNvSpPr/>
          <p:nvPr/>
        </p:nvSpPr>
        <p:spPr>
          <a:xfrm>
            <a:off x="30566" y="4876800"/>
            <a:ext cx="111962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https://timesofindia.indiatimes.com/people/andrew-ng-interview/articleshow/62995821.cms</a:t>
            </a:r>
            <a:endParaRPr lang="en-US" dirty="0"/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C98763-D439-4BF1-BBEE-F0980F5E6C59}"/>
              </a:ext>
            </a:extLst>
          </p:cNvPr>
          <p:cNvSpPr/>
          <p:nvPr/>
        </p:nvSpPr>
        <p:spPr>
          <a:xfrm>
            <a:off x="137762" y="8991601"/>
            <a:ext cx="69742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https://epaper.timesgroup.com/Olive/ODN/TimesOfIndia/Default.aspx#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351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7700" y="419100"/>
            <a:ext cx="75755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CBCBCB"/>
                </a:solidFill>
              </a:rPr>
              <a:t>matrix: </a:t>
            </a:r>
            <a:r>
              <a:rPr lang="en-US" sz="4800" spc="-5" dirty="0">
                <a:solidFill>
                  <a:srgbClr val="CBCBCB"/>
                </a:solidFill>
              </a:rPr>
              <a:t>E</a:t>
            </a:r>
            <a:r>
              <a:rPr sz="4800" spc="-5" dirty="0">
                <a:solidFill>
                  <a:srgbClr val="CBCBCB"/>
                </a:solidFill>
              </a:rPr>
              <a:t>xample</a:t>
            </a:r>
            <a:r>
              <a:rPr sz="4800" spc="-55" dirty="0">
                <a:solidFill>
                  <a:srgbClr val="CBCBCB"/>
                </a:solidFill>
              </a:rPr>
              <a:t> </a:t>
            </a:r>
            <a:r>
              <a:rPr sz="4800" dirty="0">
                <a:solidFill>
                  <a:srgbClr val="CBCBCB"/>
                </a:solidFill>
              </a:rPr>
              <a:t>team</a:t>
            </a:r>
            <a:endParaRPr sz="4800" dirty="0"/>
          </a:p>
        </p:txBody>
      </p:sp>
      <p:sp>
        <p:nvSpPr>
          <p:cNvPr id="3" name="object 3"/>
          <p:cNvSpPr/>
          <p:nvPr/>
        </p:nvSpPr>
        <p:spPr>
          <a:xfrm>
            <a:off x="2222117" y="3098251"/>
            <a:ext cx="1170305" cy="667385"/>
          </a:xfrm>
          <a:custGeom>
            <a:avLst/>
            <a:gdLst/>
            <a:ahLst/>
            <a:cxnLst/>
            <a:rect l="l" t="t" r="r" b="b"/>
            <a:pathLst>
              <a:path w="1170304" h="667385">
                <a:moveTo>
                  <a:pt x="0" y="0"/>
                </a:moveTo>
                <a:lnTo>
                  <a:pt x="1169722" y="0"/>
                </a:lnTo>
                <a:lnTo>
                  <a:pt x="1169722" y="666841"/>
                </a:lnTo>
                <a:lnTo>
                  <a:pt x="0" y="666841"/>
                </a:lnTo>
                <a:lnTo>
                  <a:pt x="0" y="0"/>
                </a:lnTo>
                <a:close/>
              </a:path>
            </a:pathLst>
          </a:custGeom>
          <a:ln w="6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91820" y="3098251"/>
            <a:ext cx="1170305" cy="667385"/>
          </a:xfrm>
          <a:custGeom>
            <a:avLst/>
            <a:gdLst/>
            <a:ahLst/>
            <a:cxnLst/>
            <a:rect l="l" t="t" r="r" b="b"/>
            <a:pathLst>
              <a:path w="1170304" h="667385">
                <a:moveTo>
                  <a:pt x="0" y="0"/>
                </a:moveTo>
                <a:lnTo>
                  <a:pt x="1169716" y="0"/>
                </a:lnTo>
                <a:lnTo>
                  <a:pt x="1169716" y="666841"/>
                </a:lnTo>
                <a:lnTo>
                  <a:pt x="0" y="666841"/>
                </a:lnTo>
                <a:lnTo>
                  <a:pt x="0" y="0"/>
                </a:lnTo>
                <a:close/>
              </a:path>
            </a:pathLst>
          </a:custGeom>
          <a:ln w="6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61504" y="3098251"/>
            <a:ext cx="1170305" cy="667385"/>
          </a:xfrm>
          <a:custGeom>
            <a:avLst/>
            <a:gdLst/>
            <a:ahLst/>
            <a:cxnLst/>
            <a:rect l="l" t="t" r="r" b="b"/>
            <a:pathLst>
              <a:path w="1170304" h="667385">
                <a:moveTo>
                  <a:pt x="0" y="0"/>
                </a:moveTo>
                <a:lnTo>
                  <a:pt x="1169728" y="0"/>
                </a:lnTo>
                <a:lnTo>
                  <a:pt x="1169728" y="666841"/>
                </a:lnTo>
                <a:lnTo>
                  <a:pt x="0" y="666841"/>
                </a:lnTo>
                <a:lnTo>
                  <a:pt x="0" y="0"/>
                </a:lnTo>
                <a:close/>
              </a:path>
            </a:pathLst>
          </a:custGeom>
          <a:ln w="6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31201" y="3098251"/>
            <a:ext cx="1170305" cy="667385"/>
          </a:xfrm>
          <a:custGeom>
            <a:avLst/>
            <a:gdLst/>
            <a:ahLst/>
            <a:cxnLst/>
            <a:rect l="l" t="t" r="r" b="b"/>
            <a:pathLst>
              <a:path w="1170304" h="667385">
                <a:moveTo>
                  <a:pt x="0" y="0"/>
                </a:moveTo>
                <a:lnTo>
                  <a:pt x="1169728" y="0"/>
                </a:lnTo>
                <a:lnTo>
                  <a:pt x="1169728" y="666841"/>
                </a:lnTo>
                <a:lnTo>
                  <a:pt x="0" y="666841"/>
                </a:lnTo>
                <a:lnTo>
                  <a:pt x="0" y="0"/>
                </a:lnTo>
                <a:close/>
              </a:path>
            </a:pathLst>
          </a:custGeom>
          <a:ln w="6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100897" y="3098251"/>
            <a:ext cx="1170305" cy="667385"/>
          </a:xfrm>
          <a:custGeom>
            <a:avLst/>
            <a:gdLst/>
            <a:ahLst/>
            <a:cxnLst/>
            <a:rect l="l" t="t" r="r" b="b"/>
            <a:pathLst>
              <a:path w="1170304" h="667385">
                <a:moveTo>
                  <a:pt x="0" y="0"/>
                </a:moveTo>
                <a:lnTo>
                  <a:pt x="1169728" y="0"/>
                </a:lnTo>
                <a:lnTo>
                  <a:pt x="1169728" y="666841"/>
                </a:lnTo>
                <a:lnTo>
                  <a:pt x="0" y="666841"/>
                </a:lnTo>
                <a:lnTo>
                  <a:pt x="0" y="0"/>
                </a:lnTo>
                <a:close/>
              </a:path>
            </a:pathLst>
          </a:custGeom>
          <a:ln w="6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22117" y="4349135"/>
            <a:ext cx="1170305" cy="667385"/>
          </a:xfrm>
          <a:custGeom>
            <a:avLst/>
            <a:gdLst/>
            <a:ahLst/>
            <a:cxnLst/>
            <a:rect l="l" t="t" r="r" b="b"/>
            <a:pathLst>
              <a:path w="1170304" h="667385">
                <a:moveTo>
                  <a:pt x="0" y="0"/>
                </a:moveTo>
                <a:lnTo>
                  <a:pt x="1169722" y="0"/>
                </a:lnTo>
                <a:lnTo>
                  <a:pt x="1169722" y="666854"/>
                </a:lnTo>
                <a:lnTo>
                  <a:pt x="0" y="666854"/>
                </a:lnTo>
                <a:lnTo>
                  <a:pt x="0" y="0"/>
                </a:lnTo>
                <a:close/>
              </a:path>
            </a:pathLst>
          </a:custGeom>
          <a:ln w="6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691820" y="4349135"/>
            <a:ext cx="1170305" cy="667385"/>
          </a:xfrm>
          <a:custGeom>
            <a:avLst/>
            <a:gdLst/>
            <a:ahLst/>
            <a:cxnLst/>
            <a:rect l="l" t="t" r="r" b="b"/>
            <a:pathLst>
              <a:path w="1170304" h="667385">
                <a:moveTo>
                  <a:pt x="0" y="0"/>
                </a:moveTo>
                <a:lnTo>
                  <a:pt x="1169716" y="0"/>
                </a:lnTo>
                <a:lnTo>
                  <a:pt x="1169716" y="666854"/>
                </a:lnTo>
                <a:lnTo>
                  <a:pt x="0" y="666854"/>
                </a:lnTo>
                <a:lnTo>
                  <a:pt x="0" y="0"/>
                </a:lnTo>
                <a:close/>
              </a:path>
            </a:pathLst>
          </a:custGeom>
          <a:ln w="6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61504" y="4349135"/>
            <a:ext cx="1170305" cy="667385"/>
          </a:xfrm>
          <a:custGeom>
            <a:avLst/>
            <a:gdLst/>
            <a:ahLst/>
            <a:cxnLst/>
            <a:rect l="l" t="t" r="r" b="b"/>
            <a:pathLst>
              <a:path w="1170304" h="667385">
                <a:moveTo>
                  <a:pt x="0" y="0"/>
                </a:moveTo>
                <a:lnTo>
                  <a:pt x="1169728" y="0"/>
                </a:lnTo>
                <a:lnTo>
                  <a:pt x="1169728" y="666854"/>
                </a:lnTo>
                <a:lnTo>
                  <a:pt x="0" y="666854"/>
                </a:lnTo>
                <a:lnTo>
                  <a:pt x="0" y="0"/>
                </a:lnTo>
                <a:close/>
              </a:path>
            </a:pathLst>
          </a:custGeom>
          <a:ln w="6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631201" y="4349148"/>
            <a:ext cx="1170305" cy="667385"/>
          </a:xfrm>
          <a:custGeom>
            <a:avLst/>
            <a:gdLst/>
            <a:ahLst/>
            <a:cxnLst/>
            <a:rect l="l" t="t" r="r" b="b"/>
            <a:pathLst>
              <a:path w="1170304" h="667385">
                <a:moveTo>
                  <a:pt x="0" y="0"/>
                </a:moveTo>
                <a:lnTo>
                  <a:pt x="1169728" y="0"/>
                </a:lnTo>
                <a:lnTo>
                  <a:pt x="1169728" y="666841"/>
                </a:lnTo>
                <a:lnTo>
                  <a:pt x="0" y="666841"/>
                </a:lnTo>
                <a:lnTo>
                  <a:pt x="0" y="0"/>
                </a:lnTo>
                <a:close/>
              </a:path>
            </a:pathLst>
          </a:custGeom>
          <a:ln w="6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100897" y="4349148"/>
            <a:ext cx="1170305" cy="667385"/>
          </a:xfrm>
          <a:custGeom>
            <a:avLst/>
            <a:gdLst/>
            <a:ahLst/>
            <a:cxnLst/>
            <a:rect l="l" t="t" r="r" b="b"/>
            <a:pathLst>
              <a:path w="1170304" h="667385">
                <a:moveTo>
                  <a:pt x="0" y="0"/>
                </a:moveTo>
                <a:lnTo>
                  <a:pt x="1169728" y="0"/>
                </a:lnTo>
                <a:lnTo>
                  <a:pt x="1169728" y="666841"/>
                </a:lnTo>
                <a:lnTo>
                  <a:pt x="0" y="666841"/>
                </a:lnTo>
                <a:lnTo>
                  <a:pt x="0" y="0"/>
                </a:lnTo>
                <a:close/>
              </a:path>
            </a:pathLst>
          </a:custGeom>
          <a:ln w="6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22117" y="5600032"/>
            <a:ext cx="1170305" cy="667385"/>
          </a:xfrm>
          <a:custGeom>
            <a:avLst/>
            <a:gdLst/>
            <a:ahLst/>
            <a:cxnLst/>
            <a:rect l="l" t="t" r="r" b="b"/>
            <a:pathLst>
              <a:path w="1170304" h="667385">
                <a:moveTo>
                  <a:pt x="0" y="0"/>
                </a:moveTo>
                <a:lnTo>
                  <a:pt x="1169722" y="0"/>
                </a:lnTo>
                <a:lnTo>
                  <a:pt x="1169722" y="666841"/>
                </a:lnTo>
                <a:lnTo>
                  <a:pt x="0" y="666841"/>
                </a:lnTo>
                <a:lnTo>
                  <a:pt x="0" y="0"/>
                </a:lnTo>
                <a:close/>
              </a:path>
            </a:pathLst>
          </a:custGeom>
          <a:ln w="6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691820" y="5600032"/>
            <a:ext cx="1170305" cy="667385"/>
          </a:xfrm>
          <a:custGeom>
            <a:avLst/>
            <a:gdLst/>
            <a:ahLst/>
            <a:cxnLst/>
            <a:rect l="l" t="t" r="r" b="b"/>
            <a:pathLst>
              <a:path w="1170304" h="667385">
                <a:moveTo>
                  <a:pt x="0" y="0"/>
                </a:moveTo>
                <a:lnTo>
                  <a:pt x="1169716" y="0"/>
                </a:lnTo>
                <a:lnTo>
                  <a:pt x="1169716" y="666841"/>
                </a:lnTo>
                <a:lnTo>
                  <a:pt x="0" y="666841"/>
                </a:lnTo>
                <a:lnTo>
                  <a:pt x="0" y="0"/>
                </a:lnTo>
                <a:close/>
              </a:path>
            </a:pathLst>
          </a:custGeom>
          <a:ln w="6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161504" y="5600032"/>
            <a:ext cx="1170305" cy="667385"/>
          </a:xfrm>
          <a:custGeom>
            <a:avLst/>
            <a:gdLst/>
            <a:ahLst/>
            <a:cxnLst/>
            <a:rect l="l" t="t" r="r" b="b"/>
            <a:pathLst>
              <a:path w="1170304" h="667385">
                <a:moveTo>
                  <a:pt x="0" y="0"/>
                </a:moveTo>
                <a:lnTo>
                  <a:pt x="1169728" y="0"/>
                </a:lnTo>
                <a:lnTo>
                  <a:pt x="1169728" y="666841"/>
                </a:lnTo>
                <a:lnTo>
                  <a:pt x="0" y="666841"/>
                </a:lnTo>
                <a:lnTo>
                  <a:pt x="0" y="0"/>
                </a:lnTo>
                <a:close/>
              </a:path>
            </a:pathLst>
          </a:custGeom>
          <a:ln w="6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631201" y="5600045"/>
            <a:ext cx="1170305" cy="667385"/>
          </a:xfrm>
          <a:custGeom>
            <a:avLst/>
            <a:gdLst/>
            <a:ahLst/>
            <a:cxnLst/>
            <a:rect l="l" t="t" r="r" b="b"/>
            <a:pathLst>
              <a:path w="1170304" h="667385">
                <a:moveTo>
                  <a:pt x="0" y="0"/>
                </a:moveTo>
                <a:lnTo>
                  <a:pt x="1169728" y="0"/>
                </a:lnTo>
                <a:lnTo>
                  <a:pt x="1169728" y="666841"/>
                </a:lnTo>
                <a:lnTo>
                  <a:pt x="0" y="666841"/>
                </a:lnTo>
                <a:lnTo>
                  <a:pt x="0" y="0"/>
                </a:lnTo>
                <a:close/>
              </a:path>
            </a:pathLst>
          </a:custGeom>
          <a:ln w="6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100897" y="5600045"/>
            <a:ext cx="1170305" cy="667385"/>
          </a:xfrm>
          <a:custGeom>
            <a:avLst/>
            <a:gdLst/>
            <a:ahLst/>
            <a:cxnLst/>
            <a:rect l="l" t="t" r="r" b="b"/>
            <a:pathLst>
              <a:path w="1170304" h="667385">
                <a:moveTo>
                  <a:pt x="0" y="0"/>
                </a:moveTo>
                <a:lnTo>
                  <a:pt x="1169728" y="0"/>
                </a:lnTo>
                <a:lnTo>
                  <a:pt x="1169728" y="666841"/>
                </a:lnTo>
                <a:lnTo>
                  <a:pt x="0" y="666841"/>
                </a:lnTo>
                <a:lnTo>
                  <a:pt x="0" y="0"/>
                </a:lnTo>
                <a:close/>
              </a:path>
            </a:pathLst>
          </a:custGeom>
          <a:ln w="6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22117" y="6850929"/>
            <a:ext cx="1170305" cy="667385"/>
          </a:xfrm>
          <a:custGeom>
            <a:avLst/>
            <a:gdLst/>
            <a:ahLst/>
            <a:cxnLst/>
            <a:rect l="l" t="t" r="r" b="b"/>
            <a:pathLst>
              <a:path w="1170304" h="667384">
                <a:moveTo>
                  <a:pt x="0" y="0"/>
                </a:moveTo>
                <a:lnTo>
                  <a:pt x="1169722" y="0"/>
                </a:lnTo>
                <a:lnTo>
                  <a:pt x="1169722" y="666841"/>
                </a:lnTo>
                <a:lnTo>
                  <a:pt x="0" y="666841"/>
                </a:lnTo>
                <a:lnTo>
                  <a:pt x="0" y="0"/>
                </a:lnTo>
                <a:close/>
              </a:path>
            </a:pathLst>
          </a:custGeom>
          <a:ln w="6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691820" y="6850929"/>
            <a:ext cx="1170305" cy="667385"/>
          </a:xfrm>
          <a:custGeom>
            <a:avLst/>
            <a:gdLst/>
            <a:ahLst/>
            <a:cxnLst/>
            <a:rect l="l" t="t" r="r" b="b"/>
            <a:pathLst>
              <a:path w="1170304" h="667384">
                <a:moveTo>
                  <a:pt x="0" y="0"/>
                </a:moveTo>
                <a:lnTo>
                  <a:pt x="1169716" y="0"/>
                </a:lnTo>
                <a:lnTo>
                  <a:pt x="1169716" y="666841"/>
                </a:lnTo>
                <a:lnTo>
                  <a:pt x="0" y="666841"/>
                </a:lnTo>
                <a:lnTo>
                  <a:pt x="0" y="0"/>
                </a:lnTo>
                <a:close/>
              </a:path>
            </a:pathLst>
          </a:custGeom>
          <a:ln w="6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161504" y="6850929"/>
            <a:ext cx="1170305" cy="667385"/>
          </a:xfrm>
          <a:custGeom>
            <a:avLst/>
            <a:gdLst/>
            <a:ahLst/>
            <a:cxnLst/>
            <a:rect l="l" t="t" r="r" b="b"/>
            <a:pathLst>
              <a:path w="1170304" h="667384">
                <a:moveTo>
                  <a:pt x="0" y="0"/>
                </a:moveTo>
                <a:lnTo>
                  <a:pt x="1169728" y="0"/>
                </a:lnTo>
                <a:lnTo>
                  <a:pt x="1169728" y="666841"/>
                </a:lnTo>
                <a:lnTo>
                  <a:pt x="0" y="666841"/>
                </a:lnTo>
                <a:lnTo>
                  <a:pt x="0" y="0"/>
                </a:lnTo>
                <a:close/>
              </a:path>
            </a:pathLst>
          </a:custGeom>
          <a:ln w="6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631201" y="6850929"/>
            <a:ext cx="1170305" cy="667385"/>
          </a:xfrm>
          <a:custGeom>
            <a:avLst/>
            <a:gdLst/>
            <a:ahLst/>
            <a:cxnLst/>
            <a:rect l="l" t="t" r="r" b="b"/>
            <a:pathLst>
              <a:path w="1170304" h="667384">
                <a:moveTo>
                  <a:pt x="0" y="0"/>
                </a:moveTo>
                <a:lnTo>
                  <a:pt x="1169728" y="0"/>
                </a:lnTo>
                <a:lnTo>
                  <a:pt x="1169728" y="666841"/>
                </a:lnTo>
                <a:lnTo>
                  <a:pt x="0" y="666841"/>
                </a:lnTo>
                <a:lnTo>
                  <a:pt x="0" y="0"/>
                </a:lnTo>
                <a:close/>
              </a:path>
            </a:pathLst>
          </a:custGeom>
          <a:ln w="6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100897" y="6850929"/>
            <a:ext cx="1170305" cy="667385"/>
          </a:xfrm>
          <a:custGeom>
            <a:avLst/>
            <a:gdLst/>
            <a:ahLst/>
            <a:cxnLst/>
            <a:rect l="l" t="t" r="r" b="b"/>
            <a:pathLst>
              <a:path w="1170304" h="667384">
                <a:moveTo>
                  <a:pt x="0" y="0"/>
                </a:moveTo>
                <a:lnTo>
                  <a:pt x="1169728" y="0"/>
                </a:lnTo>
                <a:lnTo>
                  <a:pt x="1169728" y="666841"/>
                </a:lnTo>
                <a:lnTo>
                  <a:pt x="0" y="666841"/>
                </a:lnTo>
                <a:lnTo>
                  <a:pt x="0" y="0"/>
                </a:lnTo>
                <a:close/>
              </a:path>
            </a:pathLst>
          </a:custGeom>
          <a:ln w="6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787611" y="2936890"/>
            <a:ext cx="1473835" cy="1080135"/>
          </a:xfrm>
          <a:prstGeom prst="rect">
            <a:avLst/>
          </a:prstGeom>
          <a:ln w="6339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9969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stakeholder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787611" y="4185695"/>
            <a:ext cx="1473835" cy="1080135"/>
          </a:xfrm>
          <a:prstGeom prst="rect">
            <a:avLst/>
          </a:prstGeom>
          <a:solidFill>
            <a:srgbClr val="F5F5F5"/>
          </a:solidFill>
          <a:ln w="6339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29083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scientist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787611" y="5434500"/>
            <a:ext cx="1473835" cy="1080135"/>
          </a:xfrm>
          <a:prstGeom prst="rect">
            <a:avLst/>
          </a:prstGeom>
          <a:solidFill>
            <a:srgbClr val="EBEBEB"/>
          </a:solidFill>
          <a:ln w="6339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9431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developer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787611" y="6683292"/>
            <a:ext cx="1473835" cy="1080135"/>
          </a:xfrm>
          <a:prstGeom prst="rect">
            <a:avLst/>
          </a:prstGeom>
          <a:solidFill>
            <a:srgbClr val="E0E0E0"/>
          </a:solidFill>
          <a:ln w="6339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9525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ops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761898" y="6838889"/>
            <a:ext cx="360045" cy="360680"/>
          </a:xfrm>
          <a:custGeom>
            <a:avLst/>
            <a:gdLst/>
            <a:ahLst/>
            <a:cxnLst/>
            <a:rect l="l" t="t" r="r" b="b"/>
            <a:pathLst>
              <a:path w="360045" h="360679">
                <a:moveTo>
                  <a:pt x="179943" y="0"/>
                </a:moveTo>
                <a:lnTo>
                  <a:pt x="134294" y="5859"/>
                </a:lnTo>
                <a:lnTo>
                  <a:pt x="91071" y="23439"/>
                </a:lnTo>
                <a:lnTo>
                  <a:pt x="52701" y="52739"/>
                </a:lnTo>
                <a:lnTo>
                  <a:pt x="23423" y="91135"/>
                </a:lnTo>
                <a:lnTo>
                  <a:pt x="5855" y="134383"/>
                </a:lnTo>
                <a:lnTo>
                  <a:pt x="0" y="180057"/>
                </a:lnTo>
                <a:lnTo>
                  <a:pt x="5855" y="225731"/>
                </a:lnTo>
                <a:lnTo>
                  <a:pt x="23423" y="268979"/>
                </a:lnTo>
                <a:lnTo>
                  <a:pt x="52701" y="307374"/>
                </a:lnTo>
                <a:lnTo>
                  <a:pt x="91071" y="336674"/>
                </a:lnTo>
                <a:lnTo>
                  <a:pt x="134294" y="354254"/>
                </a:lnTo>
                <a:lnTo>
                  <a:pt x="179943" y="360114"/>
                </a:lnTo>
                <a:lnTo>
                  <a:pt x="225592" y="354254"/>
                </a:lnTo>
                <a:lnTo>
                  <a:pt x="268814" y="336674"/>
                </a:lnTo>
                <a:lnTo>
                  <a:pt x="307184" y="307374"/>
                </a:lnTo>
                <a:lnTo>
                  <a:pt x="336463" y="268979"/>
                </a:lnTo>
                <a:lnTo>
                  <a:pt x="354030" y="225731"/>
                </a:lnTo>
                <a:lnTo>
                  <a:pt x="359886" y="180057"/>
                </a:lnTo>
                <a:lnTo>
                  <a:pt x="354030" y="134383"/>
                </a:lnTo>
                <a:lnTo>
                  <a:pt x="336463" y="91135"/>
                </a:lnTo>
                <a:lnTo>
                  <a:pt x="307184" y="52739"/>
                </a:lnTo>
                <a:lnTo>
                  <a:pt x="268814" y="23439"/>
                </a:lnTo>
                <a:lnTo>
                  <a:pt x="225592" y="5859"/>
                </a:lnTo>
                <a:lnTo>
                  <a:pt x="179943" y="0"/>
                </a:lnTo>
                <a:close/>
              </a:path>
            </a:pathLst>
          </a:custGeom>
          <a:solidFill>
            <a:srgbClr val="FF2600">
              <a:alpha val="75000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761888" y="6838893"/>
            <a:ext cx="360045" cy="360680"/>
          </a:xfrm>
          <a:custGeom>
            <a:avLst/>
            <a:gdLst/>
            <a:ahLst/>
            <a:cxnLst/>
            <a:rect l="l" t="t" r="r" b="b"/>
            <a:pathLst>
              <a:path w="360045" h="360679">
                <a:moveTo>
                  <a:pt x="307183" y="52747"/>
                </a:moveTo>
                <a:lnTo>
                  <a:pt x="336463" y="91138"/>
                </a:lnTo>
                <a:lnTo>
                  <a:pt x="354031" y="134386"/>
                </a:lnTo>
                <a:lnTo>
                  <a:pt x="359887" y="180062"/>
                </a:lnTo>
                <a:lnTo>
                  <a:pt x="354031" y="225739"/>
                </a:lnTo>
                <a:lnTo>
                  <a:pt x="336463" y="268987"/>
                </a:lnTo>
                <a:lnTo>
                  <a:pt x="307183" y="307377"/>
                </a:lnTo>
                <a:lnTo>
                  <a:pt x="268812" y="336676"/>
                </a:lnTo>
                <a:lnTo>
                  <a:pt x="225591" y="354256"/>
                </a:lnTo>
                <a:lnTo>
                  <a:pt x="179943" y="360116"/>
                </a:lnTo>
                <a:lnTo>
                  <a:pt x="134296" y="354256"/>
                </a:lnTo>
                <a:lnTo>
                  <a:pt x="91074" y="336676"/>
                </a:lnTo>
                <a:lnTo>
                  <a:pt x="52704" y="307377"/>
                </a:lnTo>
                <a:lnTo>
                  <a:pt x="23424" y="268987"/>
                </a:lnTo>
                <a:lnTo>
                  <a:pt x="5856" y="225739"/>
                </a:lnTo>
                <a:lnTo>
                  <a:pt x="0" y="180062"/>
                </a:lnTo>
                <a:lnTo>
                  <a:pt x="5856" y="134386"/>
                </a:lnTo>
                <a:lnTo>
                  <a:pt x="23424" y="91138"/>
                </a:lnTo>
                <a:lnTo>
                  <a:pt x="52704" y="52747"/>
                </a:lnTo>
                <a:lnTo>
                  <a:pt x="91074" y="23443"/>
                </a:lnTo>
                <a:lnTo>
                  <a:pt x="134296" y="5860"/>
                </a:lnTo>
                <a:lnTo>
                  <a:pt x="179943" y="0"/>
                </a:lnTo>
                <a:lnTo>
                  <a:pt x="225591" y="5860"/>
                </a:lnTo>
                <a:lnTo>
                  <a:pt x="268812" y="23443"/>
                </a:lnTo>
                <a:lnTo>
                  <a:pt x="307183" y="52747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200456" y="7200813"/>
            <a:ext cx="360045" cy="360680"/>
          </a:xfrm>
          <a:custGeom>
            <a:avLst/>
            <a:gdLst/>
            <a:ahLst/>
            <a:cxnLst/>
            <a:rect l="l" t="t" r="r" b="b"/>
            <a:pathLst>
              <a:path w="360045" h="360679">
                <a:moveTo>
                  <a:pt x="179938" y="0"/>
                </a:moveTo>
                <a:lnTo>
                  <a:pt x="134291" y="5859"/>
                </a:lnTo>
                <a:lnTo>
                  <a:pt x="91070" y="23439"/>
                </a:lnTo>
                <a:lnTo>
                  <a:pt x="52701" y="52739"/>
                </a:lnTo>
                <a:lnTo>
                  <a:pt x="23423" y="91135"/>
                </a:lnTo>
                <a:lnTo>
                  <a:pt x="5855" y="134385"/>
                </a:lnTo>
                <a:lnTo>
                  <a:pt x="0" y="180062"/>
                </a:lnTo>
                <a:lnTo>
                  <a:pt x="5855" y="225737"/>
                </a:lnTo>
                <a:lnTo>
                  <a:pt x="23423" y="268984"/>
                </a:lnTo>
                <a:lnTo>
                  <a:pt x="52701" y="307374"/>
                </a:lnTo>
                <a:lnTo>
                  <a:pt x="91070" y="336674"/>
                </a:lnTo>
                <a:lnTo>
                  <a:pt x="134291" y="354254"/>
                </a:lnTo>
                <a:lnTo>
                  <a:pt x="179938" y="360114"/>
                </a:lnTo>
                <a:lnTo>
                  <a:pt x="225586" y="354254"/>
                </a:lnTo>
                <a:lnTo>
                  <a:pt x="268810" y="336674"/>
                </a:lnTo>
                <a:lnTo>
                  <a:pt x="307184" y="307374"/>
                </a:lnTo>
                <a:lnTo>
                  <a:pt x="336463" y="268984"/>
                </a:lnTo>
                <a:lnTo>
                  <a:pt x="354030" y="225737"/>
                </a:lnTo>
                <a:lnTo>
                  <a:pt x="359886" y="180062"/>
                </a:lnTo>
                <a:lnTo>
                  <a:pt x="354030" y="134385"/>
                </a:lnTo>
                <a:lnTo>
                  <a:pt x="336463" y="91135"/>
                </a:lnTo>
                <a:lnTo>
                  <a:pt x="307184" y="52739"/>
                </a:lnTo>
                <a:lnTo>
                  <a:pt x="268810" y="23439"/>
                </a:lnTo>
                <a:lnTo>
                  <a:pt x="225586" y="5859"/>
                </a:lnTo>
                <a:lnTo>
                  <a:pt x="179938" y="0"/>
                </a:lnTo>
                <a:close/>
              </a:path>
            </a:pathLst>
          </a:custGeom>
          <a:solidFill>
            <a:srgbClr val="FF2600">
              <a:alpha val="75000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200445" y="7200820"/>
            <a:ext cx="360045" cy="360680"/>
          </a:xfrm>
          <a:custGeom>
            <a:avLst/>
            <a:gdLst/>
            <a:ahLst/>
            <a:cxnLst/>
            <a:rect l="l" t="t" r="r" b="b"/>
            <a:pathLst>
              <a:path w="360045" h="360679">
                <a:moveTo>
                  <a:pt x="307183" y="52738"/>
                </a:moveTo>
                <a:lnTo>
                  <a:pt x="336463" y="91133"/>
                </a:lnTo>
                <a:lnTo>
                  <a:pt x="354031" y="134382"/>
                </a:lnTo>
                <a:lnTo>
                  <a:pt x="359887" y="180059"/>
                </a:lnTo>
                <a:lnTo>
                  <a:pt x="354031" y="225736"/>
                </a:lnTo>
                <a:lnTo>
                  <a:pt x="336463" y="268985"/>
                </a:lnTo>
                <a:lnTo>
                  <a:pt x="307183" y="307381"/>
                </a:lnTo>
                <a:lnTo>
                  <a:pt x="268812" y="336680"/>
                </a:lnTo>
                <a:lnTo>
                  <a:pt x="225591" y="354259"/>
                </a:lnTo>
                <a:lnTo>
                  <a:pt x="179943" y="360119"/>
                </a:lnTo>
                <a:lnTo>
                  <a:pt x="134296" y="354259"/>
                </a:lnTo>
                <a:lnTo>
                  <a:pt x="91074" y="336680"/>
                </a:lnTo>
                <a:lnTo>
                  <a:pt x="52704" y="307381"/>
                </a:lnTo>
                <a:lnTo>
                  <a:pt x="23424" y="268985"/>
                </a:lnTo>
                <a:lnTo>
                  <a:pt x="5856" y="225736"/>
                </a:lnTo>
                <a:lnTo>
                  <a:pt x="0" y="180059"/>
                </a:lnTo>
                <a:lnTo>
                  <a:pt x="5856" y="134382"/>
                </a:lnTo>
                <a:lnTo>
                  <a:pt x="23424" y="91133"/>
                </a:lnTo>
                <a:lnTo>
                  <a:pt x="52704" y="52738"/>
                </a:lnTo>
                <a:lnTo>
                  <a:pt x="91074" y="23439"/>
                </a:lnTo>
                <a:lnTo>
                  <a:pt x="134296" y="5859"/>
                </a:lnTo>
                <a:lnTo>
                  <a:pt x="179943" y="0"/>
                </a:lnTo>
                <a:lnTo>
                  <a:pt x="225591" y="5859"/>
                </a:lnTo>
                <a:lnTo>
                  <a:pt x="268812" y="23439"/>
                </a:lnTo>
                <a:lnTo>
                  <a:pt x="307183" y="52738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232517" y="3242948"/>
            <a:ext cx="360045" cy="360680"/>
          </a:xfrm>
          <a:custGeom>
            <a:avLst/>
            <a:gdLst/>
            <a:ahLst/>
            <a:cxnLst/>
            <a:rect l="l" t="t" r="r" b="b"/>
            <a:pathLst>
              <a:path w="360045" h="360679">
                <a:moveTo>
                  <a:pt x="179943" y="0"/>
                </a:moveTo>
                <a:lnTo>
                  <a:pt x="134294" y="5859"/>
                </a:lnTo>
                <a:lnTo>
                  <a:pt x="91071" y="23439"/>
                </a:lnTo>
                <a:lnTo>
                  <a:pt x="52701" y="52739"/>
                </a:lnTo>
                <a:lnTo>
                  <a:pt x="23423" y="91135"/>
                </a:lnTo>
                <a:lnTo>
                  <a:pt x="5855" y="134385"/>
                </a:lnTo>
                <a:lnTo>
                  <a:pt x="0" y="180062"/>
                </a:lnTo>
                <a:lnTo>
                  <a:pt x="5855" y="225737"/>
                </a:lnTo>
                <a:lnTo>
                  <a:pt x="23423" y="268984"/>
                </a:lnTo>
                <a:lnTo>
                  <a:pt x="52701" y="307374"/>
                </a:lnTo>
                <a:lnTo>
                  <a:pt x="91071" y="336674"/>
                </a:lnTo>
                <a:lnTo>
                  <a:pt x="134294" y="354254"/>
                </a:lnTo>
                <a:lnTo>
                  <a:pt x="179943" y="360114"/>
                </a:lnTo>
                <a:lnTo>
                  <a:pt x="225592" y="354254"/>
                </a:lnTo>
                <a:lnTo>
                  <a:pt x="268814" y="336674"/>
                </a:lnTo>
                <a:lnTo>
                  <a:pt x="307184" y="307374"/>
                </a:lnTo>
                <a:lnTo>
                  <a:pt x="336463" y="268984"/>
                </a:lnTo>
                <a:lnTo>
                  <a:pt x="354030" y="225737"/>
                </a:lnTo>
                <a:lnTo>
                  <a:pt x="359886" y="180062"/>
                </a:lnTo>
                <a:lnTo>
                  <a:pt x="354030" y="134385"/>
                </a:lnTo>
                <a:lnTo>
                  <a:pt x="336463" y="91135"/>
                </a:lnTo>
                <a:lnTo>
                  <a:pt x="307184" y="52739"/>
                </a:lnTo>
                <a:lnTo>
                  <a:pt x="268814" y="23439"/>
                </a:lnTo>
                <a:lnTo>
                  <a:pt x="225592" y="5859"/>
                </a:lnTo>
                <a:lnTo>
                  <a:pt x="179943" y="0"/>
                </a:lnTo>
                <a:close/>
              </a:path>
            </a:pathLst>
          </a:custGeom>
          <a:solidFill>
            <a:srgbClr val="0433FF">
              <a:alpha val="40998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232511" y="3242956"/>
            <a:ext cx="360045" cy="360680"/>
          </a:xfrm>
          <a:custGeom>
            <a:avLst/>
            <a:gdLst/>
            <a:ahLst/>
            <a:cxnLst/>
            <a:rect l="l" t="t" r="r" b="b"/>
            <a:pathLst>
              <a:path w="360045" h="360679">
                <a:moveTo>
                  <a:pt x="307183" y="52738"/>
                </a:moveTo>
                <a:lnTo>
                  <a:pt x="336463" y="91133"/>
                </a:lnTo>
                <a:lnTo>
                  <a:pt x="354031" y="134382"/>
                </a:lnTo>
                <a:lnTo>
                  <a:pt x="359887" y="180059"/>
                </a:lnTo>
                <a:lnTo>
                  <a:pt x="354031" y="225736"/>
                </a:lnTo>
                <a:lnTo>
                  <a:pt x="336463" y="268985"/>
                </a:lnTo>
                <a:lnTo>
                  <a:pt x="307183" y="307381"/>
                </a:lnTo>
                <a:lnTo>
                  <a:pt x="268812" y="336680"/>
                </a:lnTo>
                <a:lnTo>
                  <a:pt x="225591" y="354259"/>
                </a:lnTo>
                <a:lnTo>
                  <a:pt x="179943" y="360119"/>
                </a:lnTo>
                <a:lnTo>
                  <a:pt x="134296" y="354259"/>
                </a:lnTo>
                <a:lnTo>
                  <a:pt x="91074" y="336680"/>
                </a:lnTo>
                <a:lnTo>
                  <a:pt x="52704" y="307381"/>
                </a:lnTo>
                <a:lnTo>
                  <a:pt x="23424" y="268985"/>
                </a:lnTo>
                <a:lnTo>
                  <a:pt x="5856" y="225736"/>
                </a:lnTo>
                <a:lnTo>
                  <a:pt x="0" y="180059"/>
                </a:lnTo>
                <a:lnTo>
                  <a:pt x="5856" y="134382"/>
                </a:lnTo>
                <a:lnTo>
                  <a:pt x="23424" y="91133"/>
                </a:lnTo>
                <a:lnTo>
                  <a:pt x="52704" y="52738"/>
                </a:lnTo>
                <a:lnTo>
                  <a:pt x="91074" y="23439"/>
                </a:lnTo>
                <a:lnTo>
                  <a:pt x="134296" y="5859"/>
                </a:lnTo>
                <a:lnTo>
                  <a:pt x="179943" y="0"/>
                </a:lnTo>
                <a:lnTo>
                  <a:pt x="225591" y="5859"/>
                </a:lnTo>
                <a:lnTo>
                  <a:pt x="268812" y="23439"/>
                </a:lnTo>
                <a:lnTo>
                  <a:pt x="307183" y="52738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365365" y="3242948"/>
            <a:ext cx="360045" cy="360680"/>
          </a:xfrm>
          <a:custGeom>
            <a:avLst/>
            <a:gdLst/>
            <a:ahLst/>
            <a:cxnLst/>
            <a:rect l="l" t="t" r="r" b="b"/>
            <a:pathLst>
              <a:path w="360044" h="360679">
                <a:moveTo>
                  <a:pt x="179947" y="0"/>
                </a:moveTo>
                <a:lnTo>
                  <a:pt x="134299" y="5859"/>
                </a:lnTo>
                <a:lnTo>
                  <a:pt x="91075" y="23439"/>
                </a:lnTo>
                <a:lnTo>
                  <a:pt x="52701" y="52739"/>
                </a:lnTo>
                <a:lnTo>
                  <a:pt x="23423" y="91135"/>
                </a:lnTo>
                <a:lnTo>
                  <a:pt x="5855" y="134385"/>
                </a:lnTo>
                <a:lnTo>
                  <a:pt x="0" y="180062"/>
                </a:lnTo>
                <a:lnTo>
                  <a:pt x="5855" y="225737"/>
                </a:lnTo>
                <a:lnTo>
                  <a:pt x="23423" y="268984"/>
                </a:lnTo>
                <a:lnTo>
                  <a:pt x="52701" y="307374"/>
                </a:lnTo>
                <a:lnTo>
                  <a:pt x="91075" y="336674"/>
                </a:lnTo>
                <a:lnTo>
                  <a:pt x="134299" y="354254"/>
                </a:lnTo>
                <a:lnTo>
                  <a:pt x="179947" y="360114"/>
                </a:lnTo>
                <a:lnTo>
                  <a:pt x="225594" y="354254"/>
                </a:lnTo>
                <a:lnTo>
                  <a:pt x="268815" y="336674"/>
                </a:lnTo>
                <a:lnTo>
                  <a:pt x="307184" y="307374"/>
                </a:lnTo>
                <a:lnTo>
                  <a:pt x="336463" y="268984"/>
                </a:lnTo>
                <a:lnTo>
                  <a:pt x="354030" y="225737"/>
                </a:lnTo>
                <a:lnTo>
                  <a:pt x="359886" y="180062"/>
                </a:lnTo>
                <a:lnTo>
                  <a:pt x="354030" y="134385"/>
                </a:lnTo>
                <a:lnTo>
                  <a:pt x="336463" y="91135"/>
                </a:lnTo>
                <a:lnTo>
                  <a:pt x="307184" y="52739"/>
                </a:lnTo>
                <a:lnTo>
                  <a:pt x="268815" y="23439"/>
                </a:lnTo>
                <a:lnTo>
                  <a:pt x="225594" y="5859"/>
                </a:lnTo>
                <a:lnTo>
                  <a:pt x="179947" y="0"/>
                </a:lnTo>
                <a:close/>
              </a:path>
            </a:pathLst>
          </a:custGeom>
          <a:solidFill>
            <a:srgbClr val="FFFB00">
              <a:alpha val="39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365363" y="3242956"/>
            <a:ext cx="360045" cy="360680"/>
          </a:xfrm>
          <a:custGeom>
            <a:avLst/>
            <a:gdLst/>
            <a:ahLst/>
            <a:cxnLst/>
            <a:rect l="l" t="t" r="r" b="b"/>
            <a:pathLst>
              <a:path w="360044" h="360679">
                <a:moveTo>
                  <a:pt x="307183" y="52738"/>
                </a:moveTo>
                <a:lnTo>
                  <a:pt x="336463" y="91133"/>
                </a:lnTo>
                <a:lnTo>
                  <a:pt x="354031" y="134382"/>
                </a:lnTo>
                <a:lnTo>
                  <a:pt x="359887" y="180059"/>
                </a:lnTo>
                <a:lnTo>
                  <a:pt x="354031" y="225736"/>
                </a:lnTo>
                <a:lnTo>
                  <a:pt x="336463" y="268985"/>
                </a:lnTo>
                <a:lnTo>
                  <a:pt x="307183" y="307381"/>
                </a:lnTo>
                <a:lnTo>
                  <a:pt x="268812" y="336680"/>
                </a:lnTo>
                <a:lnTo>
                  <a:pt x="225591" y="354259"/>
                </a:lnTo>
                <a:lnTo>
                  <a:pt x="179943" y="360119"/>
                </a:lnTo>
                <a:lnTo>
                  <a:pt x="134296" y="354259"/>
                </a:lnTo>
                <a:lnTo>
                  <a:pt x="91074" y="336680"/>
                </a:lnTo>
                <a:lnTo>
                  <a:pt x="52704" y="307381"/>
                </a:lnTo>
                <a:lnTo>
                  <a:pt x="23424" y="268985"/>
                </a:lnTo>
                <a:lnTo>
                  <a:pt x="5856" y="225736"/>
                </a:lnTo>
                <a:lnTo>
                  <a:pt x="0" y="180059"/>
                </a:lnTo>
                <a:lnTo>
                  <a:pt x="5856" y="134382"/>
                </a:lnTo>
                <a:lnTo>
                  <a:pt x="23424" y="91133"/>
                </a:lnTo>
                <a:lnTo>
                  <a:pt x="52704" y="52738"/>
                </a:lnTo>
                <a:lnTo>
                  <a:pt x="91074" y="23439"/>
                </a:lnTo>
                <a:lnTo>
                  <a:pt x="134296" y="5859"/>
                </a:lnTo>
                <a:lnTo>
                  <a:pt x="179943" y="0"/>
                </a:lnTo>
                <a:lnTo>
                  <a:pt x="225591" y="5859"/>
                </a:lnTo>
                <a:lnTo>
                  <a:pt x="268812" y="23439"/>
                </a:lnTo>
                <a:lnTo>
                  <a:pt x="307183" y="52738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130875" y="4763239"/>
            <a:ext cx="360045" cy="360680"/>
          </a:xfrm>
          <a:custGeom>
            <a:avLst/>
            <a:gdLst/>
            <a:ahLst/>
            <a:cxnLst/>
            <a:rect l="l" t="t" r="r" b="b"/>
            <a:pathLst>
              <a:path w="360045" h="360679">
                <a:moveTo>
                  <a:pt x="179938" y="0"/>
                </a:moveTo>
                <a:lnTo>
                  <a:pt x="134291" y="5859"/>
                </a:lnTo>
                <a:lnTo>
                  <a:pt x="91070" y="23439"/>
                </a:lnTo>
                <a:lnTo>
                  <a:pt x="52701" y="52739"/>
                </a:lnTo>
                <a:lnTo>
                  <a:pt x="23423" y="91136"/>
                </a:lnTo>
                <a:lnTo>
                  <a:pt x="5855" y="134386"/>
                </a:lnTo>
                <a:lnTo>
                  <a:pt x="0" y="180063"/>
                </a:lnTo>
                <a:lnTo>
                  <a:pt x="5855" y="225741"/>
                </a:lnTo>
                <a:lnTo>
                  <a:pt x="23423" y="268991"/>
                </a:lnTo>
                <a:lnTo>
                  <a:pt x="52701" y="307387"/>
                </a:lnTo>
                <a:lnTo>
                  <a:pt x="91070" y="336682"/>
                </a:lnTo>
                <a:lnTo>
                  <a:pt x="134291" y="354259"/>
                </a:lnTo>
                <a:lnTo>
                  <a:pt x="179938" y="360118"/>
                </a:lnTo>
                <a:lnTo>
                  <a:pt x="225586" y="354259"/>
                </a:lnTo>
                <a:lnTo>
                  <a:pt x="268810" y="336682"/>
                </a:lnTo>
                <a:lnTo>
                  <a:pt x="307184" y="307387"/>
                </a:lnTo>
                <a:lnTo>
                  <a:pt x="336463" y="268991"/>
                </a:lnTo>
                <a:lnTo>
                  <a:pt x="354030" y="225741"/>
                </a:lnTo>
                <a:lnTo>
                  <a:pt x="359886" y="180063"/>
                </a:lnTo>
                <a:lnTo>
                  <a:pt x="354030" y="134386"/>
                </a:lnTo>
                <a:lnTo>
                  <a:pt x="336463" y="91136"/>
                </a:lnTo>
                <a:lnTo>
                  <a:pt x="307184" y="52739"/>
                </a:lnTo>
                <a:lnTo>
                  <a:pt x="268810" y="23439"/>
                </a:lnTo>
                <a:lnTo>
                  <a:pt x="225586" y="5859"/>
                </a:lnTo>
                <a:lnTo>
                  <a:pt x="179938" y="0"/>
                </a:lnTo>
                <a:close/>
              </a:path>
            </a:pathLst>
          </a:custGeom>
          <a:solidFill>
            <a:srgbClr val="9437FF">
              <a:alpha val="39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130870" y="4763241"/>
            <a:ext cx="360045" cy="360680"/>
          </a:xfrm>
          <a:custGeom>
            <a:avLst/>
            <a:gdLst/>
            <a:ahLst/>
            <a:cxnLst/>
            <a:rect l="l" t="t" r="r" b="b"/>
            <a:pathLst>
              <a:path w="360045" h="360679">
                <a:moveTo>
                  <a:pt x="307183" y="52738"/>
                </a:moveTo>
                <a:lnTo>
                  <a:pt x="336463" y="91133"/>
                </a:lnTo>
                <a:lnTo>
                  <a:pt x="354031" y="134382"/>
                </a:lnTo>
                <a:lnTo>
                  <a:pt x="359887" y="180059"/>
                </a:lnTo>
                <a:lnTo>
                  <a:pt x="354031" y="225736"/>
                </a:lnTo>
                <a:lnTo>
                  <a:pt x="336463" y="268985"/>
                </a:lnTo>
                <a:lnTo>
                  <a:pt x="307183" y="307381"/>
                </a:lnTo>
                <a:lnTo>
                  <a:pt x="268812" y="336680"/>
                </a:lnTo>
                <a:lnTo>
                  <a:pt x="225591" y="354259"/>
                </a:lnTo>
                <a:lnTo>
                  <a:pt x="179943" y="360119"/>
                </a:lnTo>
                <a:lnTo>
                  <a:pt x="134296" y="354259"/>
                </a:lnTo>
                <a:lnTo>
                  <a:pt x="91074" y="336680"/>
                </a:lnTo>
                <a:lnTo>
                  <a:pt x="52704" y="307381"/>
                </a:lnTo>
                <a:lnTo>
                  <a:pt x="23424" y="268985"/>
                </a:lnTo>
                <a:lnTo>
                  <a:pt x="5856" y="225736"/>
                </a:lnTo>
                <a:lnTo>
                  <a:pt x="0" y="180059"/>
                </a:lnTo>
                <a:lnTo>
                  <a:pt x="5856" y="134382"/>
                </a:lnTo>
                <a:lnTo>
                  <a:pt x="23424" y="91133"/>
                </a:lnTo>
                <a:lnTo>
                  <a:pt x="52704" y="52738"/>
                </a:lnTo>
                <a:lnTo>
                  <a:pt x="91074" y="23439"/>
                </a:lnTo>
                <a:lnTo>
                  <a:pt x="134296" y="5859"/>
                </a:lnTo>
                <a:lnTo>
                  <a:pt x="179943" y="0"/>
                </a:lnTo>
                <a:lnTo>
                  <a:pt x="225591" y="5859"/>
                </a:lnTo>
                <a:lnTo>
                  <a:pt x="268812" y="23439"/>
                </a:lnTo>
                <a:lnTo>
                  <a:pt x="307183" y="52738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744111" y="6838889"/>
            <a:ext cx="360045" cy="360680"/>
          </a:xfrm>
          <a:custGeom>
            <a:avLst/>
            <a:gdLst/>
            <a:ahLst/>
            <a:cxnLst/>
            <a:rect l="l" t="t" r="r" b="b"/>
            <a:pathLst>
              <a:path w="360045" h="360679">
                <a:moveTo>
                  <a:pt x="179943" y="0"/>
                </a:moveTo>
                <a:lnTo>
                  <a:pt x="134294" y="5859"/>
                </a:lnTo>
                <a:lnTo>
                  <a:pt x="91071" y="23439"/>
                </a:lnTo>
                <a:lnTo>
                  <a:pt x="52701" y="52739"/>
                </a:lnTo>
                <a:lnTo>
                  <a:pt x="23423" y="91135"/>
                </a:lnTo>
                <a:lnTo>
                  <a:pt x="5855" y="134383"/>
                </a:lnTo>
                <a:lnTo>
                  <a:pt x="0" y="180057"/>
                </a:lnTo>
                <a:lnTo>
                  <a:pt x="5855" y="225731"/>
                </a:lnTo>
                <a:lnTo>
                  <a:pt x="23423" y="268979"/>
                </a:lnTo>
                <a:lnTo>
                  <a:pt x="52701" y="307374"/>
                </a:lnTo>
                <a:lnTo>
                  <a:pt x="91071" y="336674"/>
                </a:lnTo>
                <a:lnTo>
                  <a:pt x="134294" y="354254"/>
                </a:lnTo>
                <a:lnTo>
                  <a:pt x="179943" y="360114"/>
                </a:lnTo>
                <a:lnTo>
                  <a:pt x="225592" y="354254"/>
                </a:lnTo>
                <a:lnTo>
                  <a:pt x="268814" y="336674"/>
                </a:lnTo>
                <a:lnTo>
                  <a:pt x="307184" y="307374"/>
                </a:lnTo>
                <a:lnTo>
                  <a:pt x="336463" y="268979"/>
                </a:lnTo>
                <a:lnTo>
                  <a:pt x="354030" y="225731"/>
                </a:lnTo>
                <a:lnTo>
                  <a:pt x="359886" y="180057"/>
                </a:lnTo>
                <a:lnTo>
                  <a:pt x="354030" y="134383"/>
                </a:lnTo>
                <a:lnTo>
                  <a:pt x="336463" y="91135"/>
                </a:lnTo>
                <a:lnTo>
                  <a:pt x="307184" y="52739"/>
                </a:lnTo>
                <a:lnTo>
                  <a:pt x="268814" y="23439"/>
                </a:lnTo>
                <a:lnTo>
                  <a:pt x="225592" y="5859"/>
                </a:lnTo>
                <a:lnTo>
                  <a:pt x="179943" y="0"/>
                </a:lnTo>
                <a:close/>
              </a:path>
            </a:pathLst>
          </a:custGeom>
          <a:solidFill>
            <a:srgbClr val="0433FF">
              <a:alpha val="40998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744110" y="6838903"/>
            <a:ext cx="360045" cy="360680"/>
          </a:xfrm>
          <a:custGeom>
            <a:avLst/>
            <a:gdLst/>
            <a:ahLst/>
            <a:cxnLst/>
            <a:rect l="l" t="t" r="r" b="b"/>
            <a:pathLst>
              <a:path w="360045" h="360679">
                <a:moveTo>
                  <a:pt x="307183" y="52738"/>
                </a:moveTo>
                <a:lnTo>
                  <a:pt x="336463" y="91133"/>
                </a:lnTo>
                <a:lnTo>
                  <a:pt x="354031" y="134382"/>
                </a:lnTo>
                <a:lnTo>
                  <a:pt x="359887" y="180058"/>
                </a:lnTo>
                <a:lnTo>
                  <a:pt x="354031" y="225732"/>
                </a:lnTo>
                <a:lnTo>
                  <a:pt x="336463" y="268978"/>
                </a:lnTo>
                <a:lnTo>
                  <a:pt x="307183" y="307368"/>
                </a:lnTo>
                <a:lnTo>
                  <a:pt x="268812" y="336667"/>
                </a:lnTo>
                <a:lnTo>
                  <a:pt x="225591" y="354246"/>
                </a:lnTo>
                <a:lnTo>
                  <a:pt x="179943" y="360106"/>
                </a:lnTo>
                <a:lnTo>
                  <a:pt x="134296" y="354246"/>
                </a:lnTo>
                <a:lnTo>
                  <a:pt x="91074" y="336667"/>
                </a:lnTo>
                <a:lnTo>
                  <a:pt x="52704" y="307368"/>
                </a:lnTo>
                <a:lnTo>
                  <a:pt x="23424" y="268978"/>
                </a:lnTo>
                <a:lnTo>
                  <a:pt x="5856" y="225732"/>
                </a:lnTo>
                <a:lnTo>
                  <a:pt x="0" y="180058"/>
                </a:lnTo>
                <a:lnTo>
                  <a:pt x="5856" y="134382"/>
                </a:lnTo>
                <a:lnTo>
                  <a:pt x="23424" y="91133"/>
                </a:lnTo>
                <a:lnTo>
                  <a:pt x="52704" y="52738"/>
                </a:lnTo>
                <a:lnTo>
                  <a:pt x="91074" y="23439"/>
                </a:lnTo>
                <a:lnTo>
                  <a:pt x="134296" y="5859"/>
                </a:lnTo>
                <a:lnTo>
                  <a:pt x="179943" y="0"/>
                </a:lnTo>
                <a:lnTo>
                  <a:pt x="225591" y="5859"/>
                </a:lnTo>
                <a:lnTo>
                  <a:pt x="268812" y="23439"/>
                </a:lnTo>
                <a:lnTo>
                  <a:pt x="307183" y="52738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006847" y="5801058"/>
            <a:ext cx="360045" cy="360680"/>
          </a:xfrm>
          <a:custGeom>
            <a:avLst/>
            <a:gdLst/>
            <a:ahLst/>
            <a:cxnLst/>
            <a:rect l="l" t="t" r="r" b="b"/>
            <a:pathLst>
              <a:path w="360045" h="360679">
                <a:moveTo>
                  <a:pt x="179936" y="0"/>
                </a:moveTo>
                <a:lnTo>
                  <a:pt x="134290" y="5859"/>
                </a:lnTo>
                <a:lnTo>
                  <a:pt x="91070" y="23439"/>
                </a:lnTo>
                <a:lnTo>
                  <a:pt x="52701" y="52739"/>
                </a:lnTo>
                <a:lnTo>
                  <a:pt x="23423" y="91136"/>
                </a:lnTo>
                <a:lnTo>
                  <a:pt x="5855" y="134386"/>
                </a:lnTo>
                <a:lnTo>
                  <a:pt x="0" y="180063"/>
                </a:lnTo>
                <a:lnTo>
                  <a:pt x="5855" y="225741"/>
                </a:lnTo>
                <a:lnTo>
                  <a:pt x="23423" y="268991"/>
                </a:lnTo>
                <a:lnTo>
                  <a:pt x="52701" y="307387"/>
                </a:lnTo>
                <a:lnTo>
                  <a:pt x="91070" y="336687"/>
                </a:lnTo>
                <a:lnTo>
                  <a:pt x="134290" y="354267"/>
                </a:lnTo>
                <a:lnTo>
                  <a:pt x="179936" y="360127"/>
                </a:lnTo>
                <a:lnTo>
                  <a:pt x="225582" y="354267"/>
                </a:lnTo>
                <a:lnTo>
                  <a:pt x="268802" y="336687"/>
                </a:lnTo>
                <a:lnTo>
                  <a:pt x="307171" y="307387"/>
                </a:lnTo>
                <a:lnTo>
                  <a:pt x="336455" y="268991"/>
                </a:lnTo>
                <a:lnTo>
                  <a:pt x="354026" y="225741"/>
                </a:lnTo>
                <a:lnTo>
                  <a:pt x="359883" y="180063"/>
                </a:lnTo>
                <a:lnTo>
                  <a:pt x="354026" y="134386"/>
                </a:lnTo>
                <a:lnTo>
                  <a:pt x="336455" y="91136"/>
                </a:lnTo>
                <a:lnTo>
                  <a:pt x="307171" y="52739"/>
                </a:lnTo>
                <a:lnTo>
                  <a:pt x="268802" y="23439"/>
                </a:lnTo>
                <a:lnTo>
                  <a:pt x="225582" y="5859"/>
                </a:lnTo>
                <a:lnTo>
                  <a:pt x="179936" y="0"/>
                </a:lnTo>
                <a:close/>
              </a:path>
            </a:pathLst>
          </a:custGeom>
          <a:solidFill>
            <a:srgbClr val="9437FF">
              <a:alpha val="75000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006842" y="5801072"/>
            <a:ext cx="360045" cy="360680"/>
          </a:xfrm>
          <a:custGeom>
            <a:avLst/>
            <a:gdLst/>
            <a:ahLst/>
            <a:cxnLst/>
            <a:rect l="l" t="t" r="r" b="b"/>
            <a:pathLst>
              <a:path w="360045" h="360679">
                <a:moveTo>
                  <a:pt x="307170" y="52738"/>
                </a:moveTo>
                <a:lnTo>
                  <a:pt x="336450" y="91133"/>
                </a:lnTo>
                <a:lnTo>
                  <a:pt x="354018" y="134382"/>
                </a:lnTo>
                <a:lnTo>
                  <a:pt x="359874" y="180059"/>
                </a:lnTo>
                <a:lnTo>
                  <a:pt x="354018" y="225736"/>
                </a:lnTo>
                <a:lnTo>
                  <a:pt x="336450" y="268985"/>
                </a:lnTo>
                <a:lnTo>
                  <a:pt x="307170" y="307381"/>
                </a:lnTo>
                <a:lnTo>
                  <a:pt x="268801" y="336680"/>
                </a:lnTo>
                <a:lnTo>
                  <a:pt x="225581" y="354259"/>
                </a:lnTo>
                <a:lnTo>
                  <a:pt x="179937" y="360119"/>
                </a:lnTo>
                <a:lnTo>
                  <a:pt x="134293" y="354259"/>
                </a:lnTo>
                <a:lnTo>
                  <a:pt x="91073" y="336680"/>
                </a:lnTo>
                <a:lnTo>
                  <a:pt x="52704" y="307381"/>
                </a:lnTo>
                <a:lnTo>
                  <a:pt x="23424" y="268985"/>
                </a:lnTo>
                <a:lnTo>
                  <a:pt x="5856" y="225736"/>
                </a:lnTo>
                <a:lnTo>
                  <a:pt x="0" y="180059"/>
                </a:lnTo>
                <a:lnTo>
                  <a:pt x="5856" y="134382"/>
                </a:lnTo>
                <a:lnTo>
                  <a:pt x="23424" y="91133"/>
                </a:lnTo>
                <a:lnTo>
                  <a:pt x="52704" y="52738"/>
                </a:lnTo>
                <a:lnTo>
                  <a:pt x="91073" y="23439"/>
                </a:lnTo>
                <a:lnTo>
                  <a:pt x="134293" y="5859"/>
                </a:lnTo>
                <a:lnTo>
                  <a:pt x="179937" y="0"/>
                </a:lnTo>
                <a:lnTo>
                  <a:pt x="225581" y="5859"/>
                </a:lnTo>
                <a:lnTo>
                  <a:pt x="268801" y="23439"/>
                </a:lnTo>
                <a:lnTo>
                  <a:pt x="307170" y="52738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365365" y="4416085"/>
            <a:ext cx="360045" cy="360680"/>
          </a:xfrm>
          <a:custGeom>
            <a:avLst/>
            <a:gdLst/>
            <a:ahLst/>
            <a:cxnLst/>
            <a:rect l="l" t="t" r="r" b="b"/>
            <a:pathLst>
              <a:path w="360044" h="360679">
                <a:moveTo>
                  <a:pt x="179947" y="0"/>
                </a:moveTo>
                <a:lnTo>
                  <a:pt x="134299" y="5859"/>
                </a:lnTo>
                <a:lnTo>
                  <a:pt x="91075" y="23439"/>
                </a:lnTo>
                <a:lnTo>
                  <a:pt x="52701" y="52739"/>
                </a:lnTo>
                <a:lnTo>
                  <a:pt x="23423" y="91136"/>
                </a:lnTo>
                <a:lnTo>
                  <a:pt x="5855" y="134386"/>
                </a:lnTo>
                <a:lnTo>
                  <a:pt x="0" y="180063"/>
                </a:lnTo>
                <a:lnTo>
                  <a:pt x="5855" y="225741"/>
                </a:lnTo>
                <a:lnTo>
                  <a:pt x="23423" y="268991"/>
                </a:lnTo>
                <a:lnTo>
                  <a:pt x="52701" y="307387"/>
                </a:lnTo>
                <a:lnTo>
                  <a:pt x="91075" y="336687"/>
                </a:lnTo>
                <a:lnTo>
                  <a:pt x="134299" y="354267"/>
                </a:lnTo>
                <a:lnTo>
                  <a:pt x="179947" y="360127"/>
                </a:lnTo>
                <a:lnTo>
                  <a:pt x="225594" y="354267"/>
                </a:lnTo>
                <a:lnTo>
                  <a:pt x="268815" y="336687"/>
                </a:lnTo>
                <a:lnTo>
                  <a:pt x="307184" y="307387"/>
                </a:lnTo>
                <a:lnTo>
                  <a:pt x="336463" y="268991"/>
                </a:lnTo>
                <a:lnTo>
                  <a:pt x="354030" y="225741"/>
                </a:lnTo>
                <a:lnTo>
                  <a:pt x="359886" y="180063"/>
                </a:lnTo>
                <a:lnTo>
                  <a:pt x="354030" y="134386"/>
                </a:lnTo>
                <a:lnTo>
                  <a:pt x="336463" y="91136"/>
                </a:lnTo>
                <a:lnTo>
                  <a:pt x="307184" y="52739"/>
                </a:lnTo>
                <a:lnTo>
                  <a:pt x="268815" y="23439"/>
                </a:lnTo>
                <a:lnTo>
                  <a:pt x="225594" y="5859"/>
                </a:lnTo>
                <a:lnTo>
                  <a:pt x="179947" y="0"/>
                </a:lnTo>
                <a:close/>
              </a:path>
            </a:pathLst>
          </a:custGeom>
          <a:solidFill>
            <a:srgbClr val="FFFB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365363" y="4416099"/>
            <a:ext cx="360045" cy="360680"/>
          </a:xfrm>
          <a:custGeom>
            <a:avLst/>
            <a:gdLst/>
            <a:ahLst/>
            <a:cxnLst/>
            <a:rect l="l" t="t" r="r" b="b"/>
            <a:pathLst>
              <a:path w="360044" h="360679">
                <a:moveTo>
                  <a:pt x="307183" y="52738"/>
                </a:moveTo>
                <a:lnTo>
                  <a:pt x="336463" y="91133"/>
                </a:lnTo>
                <a:lnTo>
                  <a:pt x="354031" y="134382"/>
                </a:lnTo>
                <a:lnTo>
                  <a:pt x="359887" y="180059"/>
                </a:lnTo>
                <a:lnTo>
                  <a:pt x="354031" y="225736"/>
                </a:lnTo>
                <a:lnTo>
                  <a:pt x="336463" y="268985"/>
                </a:lnTo>
                <a:lnTo>
                  <a:pt x="307183" y="307381"/>
                </a:lnTo>
                <a:lnTo>
                  <a:pt x="268812" y="336680"/>
                </a:lnTo>
                <a:lnTo>
                  <a:pt x="225591" y="354259"/>
                </a:lnTo>
                <a:lnTo>
                  <a:pt x="179943" y="360119"/>
                </a:lnTo>
                <a:lnTo>
                  <a:pt x="134296" y="354259"/>
                </a:lnTo>
                <a:lnTo>
                  <a:pt x="91074" y="336680"/>
                </a:lnTo>
                <a:lnTo>
                  <a:pt x="52704" y="307381"/>
                </a:lnTo>
                <a:lnTo>
                  <a:pt x="23424" y="268985"/>
                </a:lnTo>
                <a:lnTo>
                  <a:pt x="5856" y="225736"/>
                </a:lnTo>
                <a:lnTo>
                  <a:pt x="0" y="180059"/>
                </a:lnTo>
                <a:lnTo>
                  <a:pt x="5856" y="134382"/>
                </a:lnTo>
                <a:lnTo>
                  <a:pt x="23424" y="91133"/>
                </a:lnTo>
                <a:lnTo>
                  <a:pt x="52704" y="52738"/>
                </a:lnTo>
                <a:lnTo>
                  <a:pt x="91074" y="23439"/>
                </a:lnTo>
                <a:lnTo>
                  <a:pt x="134296" y="5859"/>
                </a:lnTo>
                <a:lnTo>
                  <a:pt x="179943" y="0"/>
                </a:lnTo>
                <a:lnTo>
                  <a:pt x="225591" y="5859"/>
                </a:lnTo>
                <a:lnTo>
                  <a:pt x="268812" y="23439"/>
                </a:lnTo>
                <a:lnTo>
                  <a:pt x="307183" y="52738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725258" y="4766198"/>
            <a:ext cx="360045" cy="360680"/>
          </a:xfrm>
          <a:custGeom>
            <a:avLst/>
            <a:gdLst/>
            <a:ahLst/>
            <a:cxnLst/>
            <a:rect l="l" t="t" r="r" b="b"/>
            <a:pathLst>
              <a:path w="360044" h="360679">
                <a:moveTo>
                  <a:pt x="179938" y="0"/>
                </a:moveTo>
                <a:lnTo>
                  <a:pt x="134291" y="5859"/>
                </a:lnTo>
                <a:lnTo>
                  <a:pt x="91070" y="23439"/>
                </a:lnTo>
                <a:lnTo>
                  <a:pt x="52701" y="52739"/>
                </a:lnTo>
                <a:lnTo>
                  <a:pt x="23423" y="91136"/>
                </a:lnTo>
                <a:lnTo>
                  <a:pt x="5855" y="134386"/>
                </a:lnTo>
                <a:lnTo>
                  <a:pt x="0" y="180063"/>
                </a:lnTo>
                <a:lnTo>
                  <a:pt x="5855" y="225741"/>
                </a:lnTo>
                <a:lnTo>
                  <a:pt x="23423" y="268991"/>
                </a:lnTo>
                <a:lnTo>
                  <a:pt x="52701" y="307387"/>
                </a:lnTo>
                <a:lnTo>
                  <a:pt x="91070" y="336682"/>
                </a:lnTo>
                <a:lnTo>
                  <a:pt x="134291" y="354259"/>
                </a:lnTo>
                <a:lnTo>
                  <a:pt x="179938" y="360118"/>
                </a:lnTo>
                <a:lnTo>
                  <a:pt x="225586" y="354259"/>
                </a:lnTo>
                <a:lnTo>
                  <a:pt x="268810" y="336682"/>
                </a:lnTo>
                <a:lnTo>
                  <a:pt x="307184" y="307387"/>
                </a:lnTo>
                <a:lnTo>
                  <a:pt x="336463" y="268991"/>
                </a:lnTo>
                <a:lnTo>
                  <a:pt x="354030" y="225741"/>
                </a:lnTo>
                <a:lnTo>
                  <a:pt x="359886" y="180063"/>
                </a:lnTo>
                <a:lnTo>
                  <a:pt x="354030" y="134386"/>
                </a:lnTo>
                <a:lnTo>
                  <a:pt x="336463" y="91136"/>
                </a:lnTo>
                <a:lnTo>
                  <a:pt x="307184" y="52739"/>
                </a:lnTo>
                <a:lnTo>
                  <a:pt x="268810" y="23439"/>
                </a:lnTo>
                <a:lnTo>
                  <a:pt x="225586" y="5859"/>
                </a:lnTo>
                <a:lnTo>
                  <a:pt x="179938" y="0"/>
                </a:lnTo>
                <a:close/>
              </a:path>
            </a:pathLst>
          </a:custGeom>
          <a:solidFill>
            <a:srgbClr val="FFFB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725251" y="4766201"/>
            <a:ext cx="360045" cy="360680"/>
          </a:xfrm>
          <a:custGeom>
            <a:avLst/>
            <a:gdLst/>
            <a:ahLst/>
            <a:cxnLst/>
            <a:rect l="l" t="t" r="r" b="b"/>
            <a:pathLst>
              <a:path w="360044" h="360679">
                <a:moveTo>
                  <a:pt x="307183" y="52738"/>
                </a:moveTo>
                <a:lnTo>
                  <a:pt x="336463" y="91133"/>
                </a:lnTo>
                <a:lnTo>
                  <a:pt x="354032" y="134382"/>
                </a:lnTo>
                <a:lnTo>
                  <a:pt x="359888" y="180059"/>
                </a:lnTo>
                <a:lnTo>
                  <a:pt x="354032" y="225736"/>
                </a:lnTo>
                <a:lnTo>
                  <a:pt x="336463" y="268985"/>
                </a:lnTo>
                <a:lnTo>
                  <a:pt x="307183" y="307381"/>
                </a:lnTo>
                <a:lnTo>
                  <a:pt x="268812" y="336680"/>
                </a:lnTo>
                <a:lnTo>
                  <a:pt x="225591" y="354259"/>
                </a:lnTo>
                <a:lnTo>
                  <a:pt x="179943" y="360119"/>
                </a:lnTo>
                <a:lnTo>
                  <a:pt x="134296" y="354259"/>
                </a:lnTo>
                <a:lnTo>
                  <a:pt x="91074" y="336680"/>
                </a:lnTo>
                <a:lnTo>
                  <a:pt x="52704" y="307381"/>
                </a:lnTo>
                <a:lnTo>
                  <a:pt x="23424" y="268985"/>
                </a:lnTo>
                <a:lnTo>
                  <a:pt x="5856" y="225736"/>
                </a:lnTo>
                <a:lnTo>
                  <a:pt x="0" y="180059"/>
                </a:lnTo>
                <a:lnTo>
                  <a:pt x="5856" y="134382"/>
                </a:lnTo>
                <a:lnTo>
                  <a:pt x="23424" y="91133"/>
                </a:lnTo>
                <a:lnTo>
                  <a:pt x="52704" y="52738"/>
                </a:lnTo>
                <a:lnTo>
                  <a:pt x="91074" y="23439"/>
                </a:lnTo>
                <a:lnTo>
                  <a:pt x="134296" y="5859"/>
                </a:lnTo>
                <a:lnTo>
                  <a:pt x="179943" y="0"/>
                </a:lnTo>
                <a:lnTo>
                  <a:pt x="225591" y="5859"/>
                </a:lnTo>
                <a:lnTo>
                  <a:pt x="268812" y="23439"/>
                </a:lnTo>
                <a:lnTo>
                  <a:pt x="307183" y="52738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874544" y="4492602"/>
            <a:ext cx="360045" cy="360680"/>
          </a:xfrm>
          <a:custGeom>
            <a:avLst/>
            <a:gdLst/>
            <a:ahLst/>
            <a:cxnLst/>
            <a:rect l="l" t="t" r="r" b="b"/>
            <a:pathLst>
              <a:path w="360045" h="360679">
                <a:moveTo>
                  <a:pt x="179938" y="0"/>
                </a:moveTo>
                <a:lnTo>
                  <a:pt x="134291" y="5859"/>
                </a:lnTo>
                <a:lnTo>
                  <a:pt x="91070" y="23439"/>
                </a:lnTo>
                <a:lnTo>
                  <a:pt x="52701" y="52739"/>
                </a:lnTo>
                <a:lnTo>
                  <a:pt x="23423" y="91136"/>
                </a:lnTo>
                <a:lnTo>
                  <a:pt x="5855" y="134386"/>
                </a:lnTo>
                <a:lnTo>
                  <a:pt x="0" y="180063"/>
                </a:lnTo>
                <a:lnTo>
                  <a:pt x="5855" y="225741"/>
                </a:lnTo>
                <a:lnTo>
                  <a:pt x="23423" y="268991"/>
                </a:lnTo>
                <a:lnTo>
                  <a:pt x="52701" y="307387"/>
                </a:lnTo>
                <a:lnTo>
                  <a:pt x="91070" y="336682"/>
                </a:lnTo>
                <a:lnTo>
                  <a:pt x="134291" y="354259"/>
                </a:lnTo>
                <a:lnTo>
                  <a:pt x="179938" y="360118"/>
                </a:lnTo>
                <a:lnTo>
                  <a:pt x="225586" y="354259"/>
                </a:lnTo>
                <a:lnTo>
                  <a:pt x="268810" y="336682"/>
                </a:lnTo>
                <a:lnTo>
                  <a:pt x="307184" y="307387"/>
                </a:lnTo>
                <a:lnTo>
                  <a:pt x="336463" y="268991"/>
                </a:lnTo>
                <a:lnTo>
                  <a:pt x="354030" y="225741"/>
                </a:lnTo>
                <a:lnTo>
                  <a:pt x="359886" y="180063"/>
                </a:lnTo>
                <a:lnTo>
                  <a:pt x="354030" y="134386"/>
                </a:lnTo>
                <a:lnTo>
                  <a:pt x="336463" y="91136"/>
                </a:lnTo>
                <a:lnTo>
                  <a:pt x="307184" y="52739"/>
                </a:lnTo>
                <a:lnTo>
                  <a:pt x="268810" y="23439"/>
                </a:lnTo>
                <a:lnTo>
                  <a:pt x="225586" y="5859"/>
                </a:lnTo>
                <a:lnTo>
                  <a:pt x="179938" y="0"/>
                </a:lnTo>
                <a:close/>
              </a:path>
            </a:pathLst>
          </a:custGeom>
          <a:solidFill>
            <a:srgbClr val="008F00">
              <a:alpha val="26998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874533" y="4492604"/>
            <a:ext cx="360045" cy="360680"/>
          </a:xfrm>
          <a:custGeom>
            <a:avLst/>
            <a:gdLst/>
            <a:ahLst/>
            <a:cxnLst/>
            <a:rect l="l" t="t" r="r" b="b"/>
            <a:pathLst>
              <a:path w="360045" h="360679">
                <a:moveTo>
                  <a:pt x="307183" y="52738"/>
                </a:moveTo>
                <a:lnTo>
                  <a:pt x="336463" y="91133"/>
                </a:lnTo>
                <a:lnTo>
                  <a:pt x="354031" y="134382"/>
                </a:lnTo>
                <a:lnTo>
                  <a:pt x="359887" y="180059"/>
                </a:lnTo>
                <a:lnTo>
                  <a:pt x="354031" y="225736"/>
                </a:lnTo>
                <a:lnTo>
                  <a:pt x="336463" y="268985"/>
                </a:lnTo>
                <a:lnTo>
                  <a:pt x="307183" y="307381"/>
                </a:lnTo>
                <a:lnTo>
                  <a:pt x="268812" y="336680"/>
                </a:lnTo>
                <a:lnTo>
                  <a:pt x="225591" y="354259"/>
                </a:lnTo>
                <a:lnTo>
                  <a:pt x="179943" y="360119"/>
                </a:lnTo>
                <a:lnTo>
                  <a:pt x="134296" y="354259"/>
                </a:lnTo>
                <a:lnTo>
                  <a:pt x="91074" y="336680"/>
                </a:lnTo>
                <a:lnTo>
                  <a:pt x="52704" y="307381"/>
                </a:lnTo>
                <a:lnTo>
                  <a:pt x="23424" y="268985"/>
                </a:lnTo>
                <a:lnTo>
                  <a:pt x="5856" y="225736"/>
                </a:lnTo>
                <a:lnTo>
                  <a:pt x="0" y="180059"/>
                </a:lnTo>
                <a:lnTo>
                  <a:pt x="5856" y="134382"/>
                </a:lnTo>
                <a:lnTo>
                  <a:pt x="23424" y="91133"/>
                </a:lnTo>
                <a:lnTo>
                  <a:pt x="52704" y="52738"/>
                </a:lnTo>
                <a:lnTo>
                  <a:pt x="91074" y="23439"/>
                </a:lnTo>
                <a:lnTo>
                  <a:pt x="134296" y="5859"/>
                </a:lnTo>
                <a:lnTo>
                  <a:pt x="179943" y="0"/>
                </a:lnTo>
                <a:lnTo>
                  <a:pt x="225591" y="5859"/>
                </a:lnTo>
                <a:lnTo>
                  <a:pt x="268812" y="23439"/>
                </a:lnTo>
                <a:lnTo>
                  <a:pt x="307183" y="52738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234424" y="4766198"/>
            <a:ext cx="360045" cy="360680"/>
          </a:xfrm>
          <a:custGeom>
            <a:avLst/>
            <a:gdLst/>
            <a:ahLst/>
            <a:cxnLst/>
            <a:rect l="l" t="t" r="r" b="b"/>
            <a:pathLst>
              <a:path w="360045" h="360679">
                <a:moveTo>
                  <a:pt x="179947" y="0"/>
                </a:moveTo>
                <a:lnTo>
                  <a:pt x="134299" y="5859"/>
                </a:lnTo>
                <a:lnTo>
                  <a:pt x="91075" y="23439"/>
                </a:lnTo>
                <a:lnTo>
                  <a:pt x="52701" y="52739"/>
                </a:lnTo>
                <a:lnTo>
                  <a:pt x="23423" y="91136"/>
                </a:lnTo>
                <a:lnTo>
                  <a:pt x="5855" y="134386"/>
                </a:lnTo>
                <a:lnTo>
                  <a:pt x="0" y="180063"/>
                </a:lnTo>
                <a:lnTo>
                  <a:pt x="5855" y="225741"/>
                </a:lnTo>
                <a:lnTo>
                  <a:pt x="23423" y="268991"/>
                </a:lnTo>
                <a:lnTo>
                  <a:pt x="52701" y="307387"/>
                </a:lnTo>
                <a:lnTo>
                  <a:pt x="91075" y="336682"/>
                </a:lnTo>
                <a:lnTo>
                  <a:pt x="134299" y="354259"/>
                </a:lnTo>
                <a:lnTo>
                  <a:pt x="179947" y="360118"/>
                </a:lnTo>
                <a:lnTo>
                  <a:pt x="225594" y="354259"/>
                </a:lnTo>
                <a:lnTo>
                  <a:pt x="268815" y="336682"/>
                </a:lnTo>
                <a:lnTo>
                  <a:pt x="307184" y="307387"/>
                </a:lnTo>
                <a:lnTo>
                  <a:pt x="336463" y="268991"/>
                </a:lnTo>
                <a:lnTo>
                  <a:pt x="354030" y="225741"/>
                </a:lnTo>
                <a:lnTo>
                  <a:pt x="359886" y="180063"/>
                </a:lnTo>
                <a:lnTo>
                  <a:pt x="354030" y="134386"/>
                </a:lnTo>
                <a:lnTo>
                  <a:pt x="336463" y="91136"/>
                </a:lnTo>
                <a:lnTo>
                  <a:pt x="307184" y="52739"/>
                </a:lnTo>
                <a:lnTo>
                  <a:pt x="268815" y="23439"/>
                </a:lnTo>
                <a:lnTo>
                  <a:pt x="225594" y="5859"/>
                </a:lnTo>
                <a:lnTo>
                  <a:pt x="179947" y="0"/>
                </a:lnTo>
                <a:close/>
              </a:path>
            </a:pathLst>
          </a:custGeom>
          <a:solidFill>
            <a:srgbClr val="008F00">
              <a:alpha val="75000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234427" y="4766201"/>
            <a:ext cx="360045" cy="360680"/>
          </a:xfrm>
          <a:custGeom>
            <a:avLst/>
            <a:gdLst/>
            <a:ahLst/>
            <a:cxnLst/>
            <a:rect l="l" t="t" r="r" b="b"/>
            <a:pathLst>
              <a:path w="360045" h="360679">
                <a:moveTo>
                  <a:pt x="307183" y="52738"/>
                </a:moveTo>
                <a:lnTo>
                  <a:pt x="336463" y="91133"/>
                </a:lnTo>
                <a:lnTo>
                  <a:pt x="354031" y="134382"/>
                </a:lnTo>
                <a:lnTo>
                  <a:pt x="359887" y="180059"/>
                </a:lnTo>
                <a:lnTo>
                  <a:pt x="354031" y="225736"/>
                </a:lnTo>
                <a:lnTo>
                  <a:pt x="336463" y="268985"/>
                </a:lnTo>
                <a:lnTo>
                  <a:pt x="307183" y="307381"/>
                </a:lnTo>
                <a:lnTo>
                  <a:pt x="268812" y="336680"/>
                </a:lnTo>
                <a:lnTo>
                  <a:pt x="225591" y="354259"/>
                </a:lnTo>
                <a:lnTo>
                  <a:pt x="179943" y="360119"/>
                </a:lnTo>
                <a:lnTo>
                  <a:pt x="134296" y="354259"/>
                </a:lnTo>
                <a:lnTo>
                  <a:pt x="91074" y="336680"/>
                </a:lnTo>
                <a:lnTo>
                  <a:pt x="52704" y="307381"/>
                </a:lnTo>
                <a:lnTo>
                  <a:pt x="23424" y="268985"/>
                </a:lnTo>
                <a:lnTo>
                  <a:pt x="5856" y="225736"/>
                </a:lnTo>
                <a:lnTo>
                  <a:pt x="0" y="180059"/>
                </a:lnTo>
                <a:lnTo>
                  <a:pt x="5856" y="134382"/>
                </a:lnTo>
                <a:lnTo>
                  <a:pt x="23424" y="91133"/>
                </a:lnTo>
                <a:lnTo>
                  <a:pt x="52704" y="52738"/>
                </a:lnTo>
                <a:lnTo>
                  <a:pt x="91074" y="23439"/>
                </a:lnTo>
                <a:lnTo>
                  <a:pt x="134296" y="5859"/>
                </a:lnTo>
                <a:lnTo>
                  <a:pt x="179943" y="0"/>
                </a:lnTo>
                <a:lnTo>
                  <a:pt x="225591" y="5859"/>
                </a:lnTo>
                <a:lnTo>
                  <a:pt x="268812" y="23439"/>
                </a:lnTo>
                <a:lnTo>
                  <a:pt x="307183" y="52738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8549147" y="5801058"/>
            <a:ext cx="360045" cy="360680"/>
          </a:xfrm>
          <a:custGeom>
            <a:avLst/>
            <a:gdLst/>
            <a:ahLst/>
            <a:cxnLst/>
            <a:rect l="l" t="t" r="r" b="b"/>
            <a:pathLst>
              <a:path w="360045" h="360679">
                <a:moveTo>
                  <a:pt x="179938" y="0"/>
                </a:moveTo>
                <a:lnTo>
                  <a:pt x="134291" y="5859"/>
                </a:lnTo>
                <a:lnTo>
                  <a:pt x="91070" y="23439"/>
                </a:lnTo>
                <a:lnTo>
                  <a:pt x="52701" y="52739"/>
                </a:lnTo>
                <a:lnTo>
                  <a:pt x="23423" y="91136"/>
                </a:lnTo>
                <a:lnTo>
                  <a:pt x="5855" y="134386"/>
                </a:lnTo>
                <a:lnTo>
                  <a:pt x="0" y="180063"/>
                </a:lnTo>
                <a:lnTo>
                  <a:pt x="5855" y="225741"/>
                </a:lnTo>
                <a:lnTo>
                  <a:pt x="23423" y="268991"/>
                </a:lnTo>
                <a:lnTo>
                  <a:pt x="52701" y="307387"/>
                </a:lnTo>
                <a:lnTo>
                  <a:pt x="91070" y="336687"/>
                </a:lnTo>
                <a:lnTo>
                  <a:pt x="134291" y="354267"/>
                </a:lnTo>
                <a:lnTo>
                  <a:pt x="179938" y="360127"/>
                </a:lnTo>
                <a:lnTo>
                  <a:pt x="225586" y="354267"/>
                </a:lnTo>
                <a:lnTo>
                  <a:pt x="268810" y="336687"/>
                </a:lnTo>
                <a:lnTo>
                  <a:pt x="307184" y="307387"/>
                </a:lnTo>
                <a:lnTo>
                  <a:pt x="336463" y="268991"/>
                </a:lnTo>
                <a:lnTo>
                  <a:pt x="354030" y="225741"/>
                </a:lnTo>
                <a:lnTo>
                  <a:pt x="359886" y="180063"/>
                </a:lnTo>
                <a:lnTo>
                  <a:pt x="354030" y="134386"/>
                </a:lnTo>
                <a:lnTo>
                  <a:pt x="336463" y="91136"/>
                </a:lnTo>
                <a:lnTo>
                  <a:pt x="307184" y="52739"/>
                </a:lnTo>
                <a:lnTo>
                  <a:pt x="268810" y="23439"/>
                </a:lnTo>
                <a:lnTo>
                  <a:pt x="225586" y="5859"/>
                </a:lnTo>
                <a:lnTo>
                  <a:pt x="179938" y="0"/>
                </a:lnTo>
                <a:close/>
              </a:path>
            </a:pathLst>
          </a:custGeom>
          <a:solidFill>
            <a:srgbClr val="FF2600">
              <a:alpha val="29998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8549141" y="5801072"/>
            <a:ext cx="360045" cy="360680"/>
          </a:xfrm>
          <a:custGeom>
            <a:avLst/>
            <a:gdLst/>
            <a:ahLst/>
            <a:cxnLst/>
            <a:rect l="l" t="t" r="r" b="b"/>
            <a:pathLst>
              <a:path w="360045" h="360679">
                <a:moveTo>
                  <a:pt x="307183" y="52738"/>
                </a:moveTo>
                <a:lnTo>
                  <a:pt x="336463" y="91133"/>
                </a:lnTo>
                <a:lnTo>
                  <a:pt x="354031" y="134382"/>
                </a:lnTo>
                <a:lnTo>
                  <a:pt x="359887" y="180059"/>
                </a:lnTo>
                <a:lnTo>
                  <a:pt x="354031" y="225736"/>
                </a:lnTo>
                <a:lnTo>
                  <a:pt x="336463" y="268985"/>
                </a:lnTo>
                <a:lnTo>
                  <a:pt x="307183" y="307381"/>
                </a:lnTo>
                <a:lnTo>
                  <a:pt x="268812" y="336680"/>
                </a:lnTo>
                <a:lnTo>
                  <a:pt x="225591" y="354259"/>
                </a:lnTo>
                <a:lnTo>
                  <a:pt x="179943" y="360119"/>
                </a:lnTo>
                <a:lnTo>
                  <a:pt x="134296" y="354259"/>
                </a:lnTo>
                <a:lnTo>
                  <a:pt x="91074" y="336680"/>
                </a:lnTo>
                <a:lnTo>
                  <a:pt x="52704" y="307381"/>
                </a:lnTo>
                <a:lnTo>
                  <a:pt x="23424" y="268985"/>
                </a:lnTo>
                <a:lnTo>
                  <a:pt x="5856" y="225736"/>
                </a:lnTo>
                <a:lnTo>
                  <a:pt x="0" y="180059"/>
                </a:lnTo>
                <a:lnTo>
                  <a:pt x="5856" y="134382"/>
                </a:lnTo>
                <a:lnTo>
                  <a:pt x="23424" y="91133"/>
                </a:lnTo>
                <a:lnTo>
                  <a:pt x="52704" y="52738"/>
                </a:lnTo>
                <a:lnTo>
                  <a:pt x="91074" y="23439"/>
                </a:lnTo>
                <a:lnTo>
                  <a:pt x="134296" y="5859"/>
                </a:lnTo>
                <a:lnTo>
                  <a:pt x="179943" y="0"/>
                </a:lnTo>
                <a:lnTo>
                  <a:pt x="225591" y="5859"/>
                </a:lnTo>
                <a:lnTo>
                  <a:pt x="268812" y="23439"/>
                </a:lnTo>
                <a:lnTo>
                  <a:pt x="307183" y="52738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761800" y="7200813"/>
            <a:ext cx="360045" cy="360680"/>
          </a:xfrm>
          <a:custGeom>
            <a:avLst/>
            <a:gdLst/>
            <a:ahLst/>
            <a:cxnLst/>
            <a:rect l="l" t="t" r="r" b="b"/>
            <a:pathLst>
              <a:path w="360045" h="360679">
                <a:moveTo>
                  <a:pt x="179943" y="0"/>
                </a:moveTo>
                <a:lnTo>
                  <a:pt x="134294" y="5859"/>
                </a:lnTo>
                <a:lnTo>
                  <a:pt x="91071" y="23439"/>
                </a:lnTo>
                <a:lnTo>
                  <a:pt x="52701" y="52739"/>
                </a:lnTo>
                <a:lnTo>
                  <a:pt x="23423" y="91135"/>
                </a:lnTo>
                <a:lnTo>
                  <a:pt x="5855" y="134385"/>
                </a:lnTo>
                <a:lnTo>
                  <a:pt x="0" y="180062"/>
                </a:lnTo>
                <a:lnTo>
                  <a:pt x="5855" y="225737"/>
                </a:lnTo>
                <a:lnTo>
                  <a:pt x="23423" y="268984"/>
                </a:lnTo>
                <a:lnTo>
                  <a:pt x="52701" y="307374"/>
                </a:lnTo>
                <a:lnTo>
                  <a:pt x="91071" y="336674"/>
                </a:lnTo>
                <a:lnTo>
                  <a:pt x="134294" y="354254"/>
                </a:lnTo>
                <a:lnTo>
                  <a:pt x="179943" y="360114"/>
                </a:lnTo>
                <a:lnTo>
                  <a:pt x="225592" y="354254"/>
                </a:lnTo>
                <a:lnTo>
                  <a:pt x="268814" y="336674"/>
                </a:lnTo>
                <a:lnTo>
                  <a:pt x="307184" y="307374"/>
                </a:lnTo>
                <a:lnTo>
                  <a:pt x="336463" y="268984"/>
                </a:lnTo>
                <a:lnTo>
                  <a:pt x="354030" y="225737"/>
                </a:lnTo>
                <a:lnTo>
                  <a:pt x="359886" y="180062"/>
                </a:lnTo>
                <a:lnTo>
                  <a:pt x="354030" y="134385"/>
                </a:lnTo>
                <a:lnTo>
                  <a:pt x="336463" y="91135"/>
                </a:lnTo>
                <a:lnTo>
                  <a:pt x="307184" y="52739"/>
                </a:lnTo>
                <a:lnTo>
                  <a:pt x="268814" y="23439"/>
                </a:lnTo>
                <a:lnTo>
                  <a:pt x="225592" y="5859"/>
                </a:lnTo>
                <a:lnTo>
                  <a:pt x="179943" y="0"/>
                </a:lnTo>
                <a:close/>
              </a:path>
            </a:pathLst>
          </a:custGeom>
          <a:solidFill>
            <a:srgbClr val="9437FF">
              <a:alpha val="39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761797" y="7200820"/>
            <a:ext cx="360045" cy="360680"/>
          </a:xfrm>
          <a:custGeom>
            <a:avLst/>
            <a:gdLst/>
            <a:ahLst/>
            <a:cxnLst/>
            <a:rect l="l" t="t" r="r" b="b"/>
            <a:pathLst>
              <a:path w="360045" h="360679">
                <a:moveTo>
                  <a:pt x="307183" y="52738"/>
                </a:moveTo>
                <a:lnTo>
                  <a:pt x="336463" y="91133"/>
                </a:lnTo>
                <a:lnTo>
                  <a:pt x="354031" y="134382"/>
                </a:lnTo>
                <a:lnTo>
                  <a:pt x="359887" y="180059"/>
                </a:lnTo>
                <a:lnTo>
                  <a:pt x="354031" y="225736"/>
                </a:lnTo>
                <a:lnTo>
                  <a:pt x="336463" y="268985"/>
                </a:lnTo>
                <a:lnTo>
                  <a:pt x="307183" y="307381"/>
                </a:lnTo>
                <a:lnTo>
                  <a:pt x="268812" y="336680"/>
                </a:lnTo>
                <a:lnTo>
                  <a:pt x="225591" y="354259"/>
                </a:lnTo>
                <a:lnTo>
                  <a:pt x="179943" y="360119"/>
                </a:lnTo>
                <a:lnTo>
                  <a:pt x="134296" y="354259"/>
                </a:lnTo>
                <a:lnTo>
                  <a:pt x="91074" y="336680"/>
                </a:lnTo>
                <a:lnTo>
                  <a:pt x="52704" y="307381"/>
                </a:lnTo>
                <a:lnTo>
                  <a:pt x="23424" y="268985"/>
                </a:lnTo>
                <a:lnTo>
                  <a:pt x="5856" y="225736"/>
                </a:lnTo>
                <a:lnTo>
                  <a:pt x="0" y="180059"/>
                </a:lnTo>
                <a:lnTo>
                  <a:pt x="5856" y="134382"/>
                </a:lnTo>
                <a:lnTo>
                  <a:pt x="23424" y="91133"/>
                </a:lnTo>
                <a:lnTo>
                  <a:pt x="52704" y="52738"/>
                </a:lnTo>
                <a:lnTo>
                  <a:pt x="91074" y="23439"/>
                </a:lnTo>
                <a:lnTo>
                  <a:pt x="134296" y="5859"/>
                </a:lnTo>
                <a:lnTo>
                  <a:pt x="179943" y="0"/>
                </a:lnTo>
                <a:lnTo>
                  <a:pt x="225591" y="5859"/>
                </a:lnTo>
                <a:lnTo>
                  <a:pt x="268812" y="23439"/>
                </a:lnTo>
                <a:lnTo>
                  <a:pt x="307183" y="52738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620515" y="5742257"/>
            <a:ext cx="360045" cy="360680"/>
          </a:xfrm>
          <a:custGeom>
            <a:avLst/>
            <a:gdLst/>
            <a:ahLst/>
            <a:cxnLst/>
            <a:rect l="l" t="t" r="r" b="b"/>
            <a:pathLst>
              <a:path w="360045" h="360679">
                <a:moveTo>
                  <a:pt x="179943" y="0"/>
                </a:moveTo>
                <a:lnTo>
                  <a:pt x="134294" y="5859"/>
                </a:lnTo>
                <a:lnTo>
                  <a:pt x="91071" y="23439"/>
                </a:lnTo>
                <a:lnTo>
                  <a:pt x="52701" y="52739"/>
                </a:lnTo>
                <a:lnTo>
                  <a:pt x="23423" y="91136"/>
                </a:lnTo>
                <a:lnTo>
                  <a:pt x="5855" y="134386"/>
                </a:lnTo>
                <a:lnTo>
                  <a:pt x="0" y="180063"/>
                </a:lnTo>
                <a:lnTo>
                  <a:pt x="5855" y="225741"/>
                </a:lnTo>
                <a:lnTo>
                  <a:pt x="23423" y="268991"/>
                </a:lnTo>
                <a:lnTo>
                  <a:pt x="52701" y="307387"/>
                </a:lnTo>
                <a:lnTo>
                  <a:pt x="91071" y="336687"/>
                </a:lnTo>
                <a:lnTo>
                  <a:pt x="134294" y="354267"/>
                </a:lnTo>
                <a:lnTo>
                  <a:pt x="179943" y="360127"/>
                </a:lnTo>
                <a:lnTo>
                  <a:pt x="225592" y="354267"/>
                </a:lnTo>
                <a:lnTo>
                  <a:pt x="268814" y="336687"/>
                </a:lnTo>
                <a:lnTo>
                  <a:pt x="307184" y="307387"/>
                </a:lnTo>
                <a:lnTo>
                  <a:pt x="336463" y="268991"/>
                </a:lnTo>
                <a:lnTo>
                  <a:pt x="354030" y="225741"/>
                </a:lnTo>
                <a:lnTo>
                  <a:pt x="359886" y="180063"/>
                </a:lnTo>
                <a:lnTo>
                  <a:pt x="354030" y="134386"/>
                </a:lnTo>
                <a:lnTo>
                  <a:pt x="336463" y="91136"/>
                </a:lnTo>
                <a:lnTo>
                  <a:pt x="307184" y="52739"/>
                </a:lnTo>
                <a:lnTo>
                  <a:pt x="268814" y="23439"/>
                </a:lnTo>
                <a:lnTo>
                  <a:pt x="225592" y="5859"/>
                </a:lnTo>
                <a:lnTo>
                  <a:pt x="179943" y="0"/>
                </a:lnTo>
                <a:close/>
              </a:path>
            </a:pathLst>
          </a:custGeom>
          <a:solidFill>
            <a:srgbClr val="0433FF">
              <a:alpha val="75000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620514" y="5742267"/>
            <a:ext cx="360045" cy="360680"/>
          </a:xfrm>
          <a:custGeom>
            <a:avLst/>
            <a:gdLst/>
            <a:ahLst/>
            <a:cxnLst/>
            <a:rect l="l" t="t" r="r" b="b"/>
            <a:pathLst>
              <a:path w="360045" h="360679">
                <a:moveTo>
                  <a:pt x="307183" y="52747"/>
                </a:moveTo>
                <a:lnTo>
                  <a:pt x="336463" y="91138"/>
                </a:lnTo>
                <a:lnTo>
                  <a:pt x="354031" y="134386"/>
                </a:lnTo>
                <a:lnTo>
                  <a:pt x="359887" y="180062"/>
                </a:lnTo>
                <a:lnTo>
                  <a:pt x="354031" y="225739"/>
                </a:lnTo>
                <a:lnTo>
                  <a:pt x="336463" y="268987"/>
                </a:lnTo>
                <a:lnTo>
                  <a:pt x="307183" y="307377"/>
                </a:lnTo>
                <a:lnTo>
                  <a:pt x="268812" y="336676"/>
                </a:lnTo>
                <a:lnTo>
                  <a:pt x="225591" y="354256"/>
                </a:lnTo>
                <a:lnTo>
                  <a:pt x="179943" y="360116"/>
                </a:lnTo>
                <a:lnTo>
                  <a:pt x="134296" y="354256"/>
                </a:lnTo>
                <a:lnTo>
                  <a:pt x="91074" y="336676"/>
                </a:lnTo>
                <a:lnTo>
                  <a:pt x="52704" y="307377"/>
                </a:lnTo>
                <a:lnTo>
                  <a:pt x="23424" y="268987"/>
                </a:lnTo>
                <a:lnTo>
                  <a:pt x="5856" y="225739"/>
                </a:lnTo>
                <a:lnTo>
                  <a:pt x="0" y="180062"/>
                </a:lnTo>
                <a:lnTo>
                  <a:pt x="5856" y="134386"/>
                </a:lnTo>
                <a:lnTo>
                  <a:pt x="23424" y="91138"/>
                </a:lnTo>
                <a:lnTo>
                  <a:pt x="52704" y="52747"/>
                </a:lnTo>
                <a:lnTo>
                  <a:pt x="91074" y="23443"/>
                </a:lnTo>
                <a:lnTo>
                  <a:pt x="134296" y="5860"/>
                </a:lnTo>
                <a:lnTo>
                  <a:pt x="179943" y="0"/>
                </a:lnTo>
                <a:lnTo>
                  <a:pt x="225591" y="5860"/>
                </a:lnTo>
                <a:lnTo>
                  <a:pt x="268812" y="23443"/>
                </a:lnTo>
                <a:lnTo>
                  <a:pt x="307183" y="52747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2193721" y="1776321"/>
            <a:ext cx="1260475" cy="890905"/>
          </a:xfrm>
          <a:custGeom>
            <a:avLst/>
            <a:gdLst/>
            <a:ahLst/>
            <a:cxnLst/>
            <a:rect l="l" t="t" r="r" b="b"/>
            <a:pathLst>
              <a:path w="1260475" h="890905">
                <a:moveTo>
                  <a:pt x="0" y="0"/>
                </a:moveTo>
                <a:lnTo>
                  <a:pt x="1260182" y="0"/>
                </a:lnTo>
                <a:lnTo>
                  <a:pt x="1260182" y="890678"/>
                </a:lnTo>
                <a:lnTo>
                  <a:pt x="0" y="890678"/>
                </a:lnTo>
                <a:lnTo>
                  <a:pt x="0" y="0"/>
                </a:lnTo>
                <a:close/>
              </a:path>
            </a:pathLst>
          </a:custGeom>
          <a:solidFill>
            <a:srgbClr val="FFFB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bject 56"/>
          <p:cNvSpPr txBox="1"/>
          <p:nvPr/>
        </p:nvSpPr>
        <p:spPr>
          <a:xfrm rot="20400000">
            <a:off x="2265948" y="2078532"/>
            <a:ext cx="1114001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disc</a:t>
            </a:r>
            <a:r>
              <a:rPr kumimoji="0" sz="2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o</a:t>
            </a:r>
            <a:r>
              <a:rPr kumimoji="0" sz="22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v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e</a:t>
            </a:r>
            <a:r>
              <a:rPr kumimoji="0" sz="2200" b="0" i="0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r</a:t>
            </a:r>
            <a:r>
              <a:rPr kumimoji="0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y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3663975" y="1776321"/>
            <a:ext cx="1260475" cy="890905"/>
          </a:xfrm>
          <a:custGeom>
            <a:avLst/>
            <a:gdLst/>
            <a:ahLst/>
            <a:cxnLst/>
            <a:rect l="l" t="t" r="r" b="b"/>
            <a:pathLst>
              <a:path w="1260475" h="890905">
                <a:moveTo>
                  <a:pt x="0" y="0"/>
                </a:moveTo>
                <a:lnTo>
                  <a:pt x="1260182" y="0"/>
                </a:lnTo>
                <a:lnTo>
                  <a:pt x="1260182" y="890678"/>
                </a:lnTo>
                <a:lnTo>
                  <a:pt x="0" y="890678"/>
                </a:lnTo>
                <a:lnTo>
                  <a:pt x="0" y="0"/>
                </a:lnTo>
                <a:close/>
              </a:path>
            </a:pathLst>
          </a:custGeom>
          <a:solidFill>
            <a:srgbClr val="008F00">
              <a:alpha val="75000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bject 58"/>
          <p:cNvSpPr txBox="1"/>
          <p:nvPr/>
        </p:nvSpPr>
        <p:spPr>
          <a:xfrm rot="20400000">
            <a:off x="3760196" y="2078525"/>
            <a:ext cx="1065522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modeli</a:t>
            </a:r>
            <a:r>
              <a:rPr kumimoji="0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ng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134216" y="1776321"/>
            <a:ext cx="1260475" cy="890905"/>
          </a:xfrm>
          <a:custGeom>
            <a:avLst/>
            <a:gdLst/>
            <a:ahLst/>
            <a:cxnLst/>
            <a:rect l="l" t="t" r="r" b="b"/>
            <a:pathLst>
              <a:path w="1260475" h="890905">
                <a:moveTo>
                  <a:pt x="0" y="0"/>
                </a:moveTo>
                <a:lnTo>
                  <a:pt x="1260182" y="0"/>
                </a:lnTo>
                <a:lnTo>
                  <a:pt x="1260182" y="890678"/>
                </a:lnTo>
                <a:lnTo>
                  <a:pt x="0" y="890678"/>
                </a:lnTo>
                <a:lnTo>
                  <a:pt x="0" y="0"/>
                </a:lnTo>
                <a:close/>
              </a:path>
            </a:pathLst>
          </a:custGeom>
          <a:solidFill>
            <a:srgbClr val="0433FF">
              <a:alpha val="75000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bject 60"/>
          <p:cNvSpPr txBox="1"/>
          <p:nvPr/>
        </p:nvSpPr>
        <p:spPr>
          <a:xfrm rot="20400000">
            <a:off x="5134451" y="2078535"/>
            <a:ext cx="125775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i</a:t>
            </a:r>
            <a:r>
              <a:rPr kumimoji="0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nt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egratio</a:t>
            </a:r>
            <a:r>
              <a:rPr kumimoji="0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n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604469" y="1776321"/>
            <a:ext cx="1260475" cy="890905"/>
          </a:xfrm>
          <a:custGeom>
            <a:avLst/>
            <a:gdLst/>
            <a:ahLst/>
            <a:cxnLst/>
            <a:rect l="l" t="t" r="r" b="b"/>
            <a:pathLst>
              <a:path w="1260475" h="890905">
                <a:moveTo>
                  <a:pt x="0" y="0"/>
                </a:moveTo>
                <a:lnTo>
                  <a:pt x="1260182" y="0"/>
                </a:lnTo>
                <a:lnTo>
                  <a:pt x="1260182" y="890678"/>
                </a:lnTo>
                <a:lnTo>
                  <a:pt x="0" y="890678"/>
                </a:lnTo>
                <a:lnTo>
                  <a:pt x="0" y="0"/>
                </a:lnTo>
                <a:close/>
              </a:path>
            </a:pathLst>
          </a:custGeom>
          <a:solidFill>
            <a:srgbClr val="9437FF">
              <a:alpha val="75000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bject 62"/>
          <p:cNvSpPr txBox="1"/>
          <p:nvPr/>
        </p:nvSpPr>
        <p:spPr>
          <a:xfrm rot="20400000">
            <a:off x="6945186" y="2078525"/>
            <a:ext cx="576738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a</a:t>
            </a:r>
            <a:r>
              <a:rPr kumimoji="0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pps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8074723" y="1776321"/>
            <a:ext cx="1260475" cy="890905"/>
          </a:xfrm>
          <a:custGeom>
            <a:avLst/>
            <a:gdLst/>
            <a:ahLst/>
            <a:cxnLst/>
            <a:rect l="l" t="t" r="r" b="b"/>
            <a:pathLst>
              <a:path w="1260475" h="890905">
                <a:moveTo>
                  <a:pt x="0" y="0"/>
                </a:moveTo>
                <a:lnTo>
                  <a:pt x="1260182" y="0"/>
                </a:lnTo>
                <a:lnTo>
                  <a:pt x="1260182" y="890678"/>
                </a:lnTo>
                <a:lnTo>
                  <a:pt x="0" y="890678"/>
                </a:lnTo>
                <a:lnTo>
                  <a:pt x="0" y="0"/>
                </a:lnTo>
                <a:close/>
              </a:path>
            </a:pathLst>
          </a:custGeom>
          <a:solidFill>
            <a:srgbClr val="FF2600">
              <a:alpha val="75000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bject 64"/>
          <p:cNvSpPr txBox="1"/>
          <p:nvPr/>
        </p:nvSpPr>
        <p:spPr>
          <a:xfrm rot="20400000">
            <a:off x="8238206" y="2078533"/>
            <a:ext cx="931456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systems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651021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7700" y="419100"/>
            <a:ext cx="58070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CBCBCB"/>
                </a:solidFill>
              </a:rPr>
              <a:t>typical</a:t>
            </a:r>
            <a:r>
              <a:rPr sz="4800" spc="-45" dirty="0">
                <a:solidFill>
                  <a:srgbClr val="CBCBCB"/>
                </a:solidFill>
              </a:rPr>
              <a:t> </a:t>
            </a:r>
            <a:r>
              <a:rPr sz="4800" spc="-5" dirty="0">
                <a:solidFill>
                  <a:srgbClr val="CBCBCB"/>
                </a:solidFill>
              </a:rPr>
              <a:t>hand-offs</a:t>
            </a:r>
            <a:endParaRPr sz="4800"/>
          </a:p>
        </p:txBody>
      </p:sp>
      <p:sp>
        <p:nvSpPr>
          <p:cNvPr id="3" name="object 3"/>
          <p:cNvSpPr/>
          <p:nvPr/>
        </p:nvSpPr>
        <p:spPr>
          <a:xfrm>
            <a:off x="1407960" y="4209361"/>
            <a:ext cx="1718945" cy="12403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57871" y="3608194"/>
            <a:ext cx="1509674" cy="12403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86344" y="2640238"/>
            <a:ext cx="1718945" cy="12403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714238" y="3281474"/>
            <a:ext cx="1315364" cy="12403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58205" y="3430521"/>
            <a:ext cx="1315364" cy="12403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18110" y="3608194"/>
            <a:ext cx="1315364" cy="12403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75164" y="3430523"/>
            <a:ext cx="1509674" cy="14197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209726" y="5681024"/>
            <a:ext cx="1509674" cy="12403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632188" y="4449523"/>
            <a:ext cx="2077681" cy="7920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632188" y="3721178"/>
            <a:ext cx="2077681" cy="7920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490527" y="5681024"/>
            <a:ext cx="1509674" cy="12403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178568" y="5568584"/>
            <a:ext cx="2077681" cy="7920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178568" y="6276901"/>
            <a:ext cx="2077681" cy="7920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648439" y="7880590"/>
            <a:ext cx="2062733" cy="10602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99673" y="5954213"/>
            <a:ext cx="2047786" cy="107598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954806" y="5954213"/>
            <a:ext cx="2033993" cy="107598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342415" y="2361120"/>
            <a:ext cx="10353776" cy="610685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666762" y="2482937"/>
            <a:ext cx="8928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people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596793" y="3648100"/>
            <a:ext cx="2054860" cy="1802764"/>
          </a:xfrm>
          <a:custGeom>
            <a:avLst/>
            <a:gdLst/>
            <a:ahLst/>
            <a:cxnLst/>
            <a:rect l="l" t="t" r="r" b="b"/>
            <a:pathLst>
              <a:path w="2054859" h="1802764">
                <a:moveTo>
                  <a:pt x="0" y="0"/>
                </a:moveTo>
                <a:lnTo>
                  <a:pt x="2054771" y="0"/>
                </a:lnTo>
                <a:lnTo>
                  <a:pt x="2054771" y="1802549"/>
                </a:lnTo>
                <a:lnTo>
                  <a:pt x="0" y="180254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596833" y="3648095"/>
            <a:ext cx="2054860" cy="1802764"/>
          </a:xfrm>
          <a:custGeom>
            <a:avLst/>
            <a:gdLst/>
            <a:ahLst/>
            <a:cxnLst/>
            <a:rect l="l" t="t" r="r" b="b"/>
            <a:pathLst>
              <a:path w="2054859" h="1802764">
                <a:moveTo>
                  <a:pt x="0" y="0"/>
                </a:moveTo>
                <a:lnTo>
                  <a:pt x="2054773" y="0"/>
                </a:lnTo>
                <a:lnTo>
                  <a:pt x="2054773" y="1802541"/>
                </a:lnTo>
                <a:lnTo>
                  <a:pt x="0" y="1802541"/>
                </a:lnTo>
                <a:lnTo>
                  <a:pt x="0" y="0"/>
                </a:lnTo>
                <a:close/>
              </a:path>
            </a:pathLst>
          </a:custGeom>
          <a:ln w="3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651356" y="5109172"/>
            <a:ext cx="1303020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decision</a:t>
            </a:r>
            <a:r>
              <a:rPr kumimoji="0" sz="1650" b="0" i="1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 </a:t>
            </a:r>
            <a:r>
              <a:rPr kumimoji="0" sz="16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support</a:t>
            </a:r>
            <a:endParaRPr kumimoji="0" sz="1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342415" y="2559697"/>
            <a:ext cx="10353776" cy="610685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79167" y="8198052"/>
            <a:ext cx="15354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automation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190341" y="5454446"/>
            <a:ext cx="2054860" cy="1802764"/>
          </a:xfrm>
          <a:custGeom>
            <a:avLst/>
            <a:gdLst/>
            <a:ahLst/>
            <a:cxnLst/>
            <a:rect l="l" t="t" r="r" b="b"/>
            <a:pathLst>
              <a:path w="2054860" h="1802765">
                <a:moveTo>
                  <a:pt x="0" y="0"/>
                </a:moveTo>
                <a:lnTo>
                  <a:pt x="2054758" y="0"/>
                </a:lnTo>
                <a:lnTo>
                  <a:pt x="2054758" y="1802549"/>
                </a:lnTo>
                <a:lnTo>
                  <a:pt x="0" y="180254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190351" y="5454448"/>
            <a:ext cx="2054860" cy="1802764"/>
          </a:xfrm>
          <a:custGeom>
            <a:avLst/>
            <a:gdLst/>
            <a:ahLst/>
            <a:cxnLst/>
            <a:rect l="l" t="t" r="r" b="b"/>
            <a:pathLst>
              <a:path w="2054860" h="1802765">
                <a:moveTo>
                  <a:pt x="0" y="0"/>
                </a:moveTo>
                <a:lnTo>
                  <a:pt x="2054773" y="0"/>
                </a:lnTo>
                <a:lnTo>
                  <a:pt x="2054773" y="1802541"/>
                </a:lnTo>
                <a:lnTo>
                  <a:pt x="0" y="1802541"/>
                </a:lnTo>
                <a:lnTo>
                  <a:pt x="0" y="0"/>
                </a:lnTo>
                <a:close/>
              </a:path>
            </a:pathLst>
          </a:custGeom>
          <a:ln w="3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244905" y="6915518"/>
            <a:ext cx="1765935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internal</a:t>
            </a:r>
            <a:r>
              <a:rPr kumimoji="0" sz="1650" b="0" i="1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 </a:t>
            </a:r>
            <a:r>
              <a:rPr kumimoji="0" sz="16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API,</a:t>
            </a:r>
            <a:r>
              <a:rPr kumimoji="0" sz="1650" b="0" i="1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 </a:t>
            </a:r>
            <a:r>
              <a:rPr kumimoji="0" sz="165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crons,</a:t>
            </a:r>
            <a:r>
              <a:rPr kumimoji="0" sz="1650" b="0" i="1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 </a:t>
            </a:r>
            <a:r>
              <a:rPr kumimoji="0" sz="1650" b="0" i="1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etc.</a:t>
            </a:r>
            <a:endParaRPr kumimoji="0" sz="1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526818" y="1612162"/>
            <a:ext cx="2585720" cy="676275"/>
          </a:xfrm>
          <a:custGeom>
            <a:avLst/>
            <a:gdLst/>
            <a:ahLst/>
            <a:cxnLst/>
            <a:rect l="l" t="t" r="r" b="b"/>
            <a:pathLst>
              <a:path w="2585720" h="676275">
                <a:moveTo>
                  <a:pt x="0" y="506964"/>
                </a:moveTo>
                <a:lnTo>
                  <a:pt x="0" y="168989"/>
                </a:lnTo>
                <a:lnTo>
                  <a:pt x="2152200" y="168989"/>
                </a:lnTo>
                <a:lnTo>
                  <a:pt x="2152200" y="0"/>
                </a:lnTo>
                <a:lnTo>
                  <a:pt x="2585674" y="337976"/>
                </a:lnTo>
                <a:lnTo>
                  <a:pt x="2152200" y="675953"/>
                </a:lnTo>
                <a:lnTo>
                  <a:pt x="2152200" y="506964"/>
                </a:lnTo>
                <a:lnTo>
                  <a:pt x="0" y="506964"/>
                </a:lnTo>
                <a:close/>
              </a:path>
            </a:pathLst>
          </a:custGeom>
          <a:ln w="74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60709" y="1780526"/>
            <a:ext cx="1102995" cy="2946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1" i="0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disc</a:t>
            </a:r>
            <a:r>
              <a:rPr kumimoji="0" sz="1750" b="1" i="0" u="none" strike="noStrike" kern="120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o</a:t>
            </a:r>
            <a:r>
              <a:rPr kumimoji="0" sz="1750" b="1" i="0" u="none" strike="noStrike" kern="120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v</a:t>
            </a:r>
            <a:r>
              <a:rPr kumimoji="0" sz="1750" b="1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ery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118038" y="1612162"/>
            <a:ext cx="2585720" cy="676275"/>
          </a:xfrm>
          <a:custGeom>
            <a:avLst/>
            <a:gdLst/>
            <a:ahLst/>
            <a:cxnLst/>
            <a:rect l="l" t="t" r="r" b="b"/>
            <a:pathLst>
              <a:path w="2585720" h="676275">
                <a:moveTo>
                  <a:pt x="0" y="506964"/>
                </a:moveTo>
                <a:lnTo>
                  <a:pt x="0" y="168989"/>
                </a:lnTo>
                <a:lnTo>
                  <a:pt x="2152200" y="168989"/>
                </a:lnTo>
                <a:lnTo>
                  <a:pt x="2152200" y="0"/>
                </a:lnTo>
                <a:lnTo>
                  <a:pt x="2585674" y="337976"/>
                </a:lnTo>
                <a:lnTo>
                  <a:pt x="2152200" y="675953"/>
                </a:lnTo>
                <a:lnTo>
                  <a:pt x="2152200" y="506964"/>
                </a:lnTo>
                <a:lnTo>
                  <a:pt x="0" y="506964"/>
                </a:lnTo>
                <a:close/>
              </a:path>
            </a:pathLst>
          </a:custGeom>
          <a:ln w="74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457029" y="1780526"/>
            <a:ext cx="1892935" cy="2946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1" i="0" u="none" strike="noStrike" kern="120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communications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572374" y="4313961"/>
            <a:ext cx="1377315" cy="901700"/>
          </a:xfrm>
          <a:custGeom>
            <a:avLst/>
            <a:gdLst/>
            <a:ahLst/>
            <a:cxnLst/>
            <a:rect l="l" t="t" r="r" b="b"/>
            <a:pathLst>
              <a:path w="1377314" h="901700">
                <a:moveTo>
                  <a:pt x="1204683" y="0"/>
                </a:moveTo>
                <a:lnTo>
                  <a:pt x="86055" y="0"/>
                </a:lnTo>
                <a:lnTo>
                  <a:pt x="36304" y="880"/>
                </a:lnTo>
                <a:lnTo>
                  <a:pt x="10756" y="7042"/>
                </a:lnTo>
                <a:lnTo>
                  <a:pt x="1344" y="23767"/>
                </a:lnTo>
                <a:lnTo>
                  <a:pt x="0" y="56337"/>
                </a:lnTo>
                <a:lnTo>
                  <a:pt x="0" y="788619"/>
                </a:lnTo>
                <a:lnTo>
                  <a:pt x="672" y="821181"/>
                </a:lnTo>
                <a:lnTo>
                  <a:pt x="5378" y="837903"/>
                </a:lnTo>
                <a:lnTo>
                  <a:pt x="18152" y="844063"/>
                </a:lnTo>
                <a:lnTo>
                  <a:pt x="43027" y="844943"/>
                </a:lnTo>
                <a:lnTo>
                  <a:pt x="43699" y="861228"/>
                </a:lnTo>
                <a:lnTo>
                  <a:pt x="48406" y="869591"/>
                </a:lnTo>
                <a:lnTo>
                  <a:pt x="61179" y="872672"/>
                </a:lnTo>
                <a:lnTo>
                  <a:pt x="86055" y="873112"/>
                </a:lnTo>
                <a:lnTo>
                  <a:pt x="87399" y="889397"/>
                </a:lnTo>
                <a:lnTo>
                  <a:pt x="96810" y="897759"/>
                </a:lnTo>
                <a:lnTo>
                  <a:pt x="122354" y="900840"/>
                </a:lnTo>
                <a:lnTo>
                  <a:pt x="172097" y="901280"/>
                </a:lnTo>
                <a:lnTo>
                  <a:pt x="1290726" y="901280"/>
                </a:lnTo>
                <a:lnTo>
                  <a:pt x="1340469" y="900400"/>
                </a:lnTo>
                <a:lnTo>
                  <a:pt x="1366013" y="894238"/>
                </a:lnTo>
                <a:lnTo>
                  <a:pt x="1375424" y="877513"/>
                </a:lnTo>
                <a:lnTo>
                  <a:pt x="1376768" y="844943"/>
                </a:lnTo>
                <a:lnTo>
                  <a:pt x="1376768" y="112661"/>
                </a:lnTo>
                <a:lnTo>
                  <a:pt x="1376187" y="84493"/>
                </a:lnTo>
                <a:lnTo>
                  <a:pt x="1333754" y="84493"/>
                </a:lnTo>
                <a:lnTo>
                  <a:pt x="1333172" y="56337"/>
                </a:lnTo>
                <a:lnTo>
                  <a:pt x="1290726" y="56337"/>
                </a:lnTo>
                <a:lnTo>
                  <a:pt x="1289381" y="23767"/>
                </a:lnTo>
                <a:lnTo>
                  <a:pt x="1279971" y="7042"/>
                </a:lnTo>
                <a:lnTo>
                  <a:pt x="1254427" y="880"/>
                </a:lnTo>
                <a:lnTo>
                  <a:pt x="1204683" y="0"/>
                </a:lnTo>
                <a:close/>
              </a:path>
              <a:path w="1377314" h="901700">
                <a:moveTo>
                  <a:pt x="1333754" y="56337"/>
                </a:moveTo>
                <a:lnTo>
                  <a:pt x="1333754" y="84493"/>
                </a:lnTo>
                <a:lnTo>
                  <a:pt x="1376187" y="84493"/>
                </a:lnTo>
                <a:lnTo>
                  <a:pt x="1376096" y="80099"/>
                </a:lnTo>
                <a:lnTo>
                  <a:pt x="1371392" y="63377"/>
                </a:lnTo>
                <a:lnTo>
                  <a:pt x="1358621" y="57217"/>
                </a:lnTo>
                <a:lnTo>
                  <a:pt x="1333754" y="56337"/>
                </a:lnTo>
                <a:close/>
              </a:path>
              <a:path w="1377314" h="901700">
                <a:moveTo>
                  <a:pt x="1290726" y="28168"/>
                </a:moveTo>
                <a:lnTo>
                  <a:pt x="1290726" y="56337"/>
                </a:lnTo>
                <a:lnTo>
                  <a:pt x="1333172" y="56337"/>
                </a:lnTo>
                <a:lnTo>
                  <a:pt x="1333081" y="51930"/>
                </a:lnTo>
                <a:lnTo>
                  <a:pt x="1328375" y="35209"/>
                </a:lnTo>
                <a:lnTo>
                  <a:pt x="1315601" y="29048"/>
                </a:lnTo>
                <a:lnTo>
                  <a:pt x="1290726" y="281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572382" y="4313965"/>
            <a:ext cx="1290955" cy="845185"/>
          </a:xfrm>
          <a:custGeom>
            <a:avLst/>
            <a:gdLst/>
            <a:ahLst/>
            <a:cxnLst/>
            <a:rect l="l" t="t" r="r" b="b"/>
            <a:pathLst>
              <a:path w="1290955" h="845185">
                <a:moveTo>
                  <a:pt x="86047" y="0"/>
                </a:moveTo>
                <a:lnTo>
                  <a:pt x="1204673" y="0"/>
                </a:lnTo>
                <a:lnTo>
                  <a:pt x="1254421" y="880"/>
                </a:lnTo>
                <a:lnTo>
                  <a:pt x="1279968" y="7040"/>
                </a:lnTo>
                <a:lnTo>
                  <a:pt x="1289380" y="23762"/>
                </a:lnTo>
                <a:lnTo>
                  <a:pt x="1290725" y="56324"/>
                </a:lnTo>
                <a:lnTo>
                  <a:pt x="1290725" y="788606"/>
                </a:lnTo>
                <a:lnTo>
                  <a:pt x="1289380" y="821169"/>
                </a:lnTo>
                <a:lnTo>
                  <a:pt x="1279968" y="837890"/>
                </a:lnTo>
                <a:lnTo>
                  <a:pt x="1254421" y="844051"/>
                </a:lnTo>
                <a:lnTo>
                  <a:pt x="1204673" y="844931"/>
                </a:lnTo>
                <a:lnTo>
                  <a:pt x="86047" y="844931"/>
                </a:lnTo>
                <a:lnTo>
                  <a:pt x="36301" y="844051"/>
                </a:lnTo>
                <a:lnTo>
                  <a:pt x="10755" y="837890"/>
                </a:lnTo>
                <a:lnTo>
                  <a:pt x="1344" y="821169"/>
                </a:lnTo>
                <a:lnTo>
                  <a:pt x="0" y="788606"/>
                </a:lnTo>
                <a:lnTo>
                  <a:pt x="0" y="56324"/>
                </a:lnTo>
                <a:lnTo>
                  <a:pt x="1344" y="23762"/>
                </a:lnTo>
                <a:lnTo>
                  <a:pt x="10755" y="7040"/>
                </a:lnTo>
                <a:lnTo>
                  <a:pt x="36301" y="880"/>
                </a:lnTo>
                <a:lnTo>
                  <a:pt x="86047" y="0"/>
                </a:lnTo>
              </a:path>
            </a:pathLst>
          </a:custGeom>
          <a:ln w="149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615405" y="4342120"/>
            <a:ext cx="1290955" cy="845185"/>
          </a:xfrm>
          <a:custGeom>
            <a:avLst/>
            <a:gdLst/>
            <a:ahLst/>
            <a:cxnLst/>
            <a:rect l="l" t="t" r="r" b="b"/>
            <a:pathLst>
              <a:path w="1290955" h="845185">
                <a:moveTo>
                  <a:pt x="1247702" y="0"/>
                </a:moveTo>
                <a:lnTo>
                  <a:pt x="1272580" y="880"/>
                </a:lnTo>
                <a:lnTo>
                  <a:pt x="1285356" y="7042"/>
                </a:lnTo>
                <a:lnTo>
                  <a:pt x="1290063" y="23768"/>
                </a:lnTo>
                <a:lnTo>
                  <a:pt x="1290735" y="56339"/>
                </a:lnTo>
                <a:lnTo>
                  <a:pt x="1290735" y="816776"/>
                </a:lnTo>
                <a:lnTo>
                  <a:pt x="1289391" y="833061"/>
                </a:lnTo>
                <a:lnTo>
                  <a:pt x="1279979" y="841424"/>
                </a:lnTo>
                <a:lnTo>
                  <a:pt x="1254432" y="844505"/>
                </a:lnTo>
                <a:lnTo>
                  <a:pt x="1204683" y="844946"/>
                </a:lnTo>
                <a:lnTo>
                  <a:pt x="86049" y="844946"/>
                </a:lnTo>
                <a:lnTo>
                  <a:pt x="36301" y="844505"/>
                </a:lnTo>
                <a:lnTo>
                  <a:pt x="10756" y="841424"/>
                </a:lnTo>
                <a:lnTo>
                  <a:pt x="1344" y="833061"/>
                </a:lnTo>
                <a:lnTo>
                  <a:pt x="0" y="816776"/>
                </a:lnTo>
              </a:path>
            </a:pathLst>
          </a:custGeom>
          <a:ln w="149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658430" y="4370290"/>
            <a:ext cx="1290955" cy="845185"/>
          </a:xfrm>
          <a:custGeom>
            <a:avLst/>
            <a:gdLst/>
            <a:ahLst/>
            <a:cxnLst/>
            <a:rect l="l" t="t" r="r" b="b"/>
            <a:pathLst>
              <a:path w="1290955" h="845185">
                <a:moveTo>
                  <a:pt x="1247711" y="0"/>
                </a:moveTo>
                <a:lnTo>
                  <a:pt x="1272581" y="880"/>
                </a:lnTo>
                <a:lnTo>
                  <a:pt x="1285352" y="7040"/>
                </a:lnTo>
                <a:lnTo>
                  <a:pt x="1290057" y="23762"/>
                </a:lnTo>
                <a:lnTo>
                  <a:pt x="1290729" y="56324"/>
                </a:lnTo>
                <a:lnTo>
                  <a:pt x="1290729" y="788606"/>
                </a:lnTo>
                <a:lnTo>
                  <a:pt x="1289385" y="821177"/>
                </a:lnTo>
                <a:lnTo>
                  <a:pt x="1279973" y="837903"/>
                </a:lnTo>
                <a:lnTo>
                  <a:pt x="1254426" y="844065"/>
                </a:lnTo>
                <a:lnTo>
                  <a:pt x="1204677" y="844946"/>
                </a:lnTo>
                <a:lnTo>
                  <a:pt x="86049" y="844946"/>
                </a:lnTo>
                <a:lnTo>
                  <a:pt x="36301" y="844505"/>
                </a:lnTo>
                <a:lnTo>
                  <a:pt x="10756" y="841424"/>
                </a:lnTo>
                <a:lnTo>
                  <a:pt x="1344" y="833061"/>
                </a:lnTo>
                <a:lnTo>
                  <a:pt x="0" y="816776"/>
                </a:lnTo>
              </a:path>
            </a:pathLst>
          </a:custGeom>
          <a:ln w="149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700118" y="4443059"/>
            <a:ext cx="962025" cy="51562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93040" marR="5080" lvl="0" indent="-180975" algn="l" defTabSz="914400" rtl="0" eaLnBrk="1" fontAlgn="auto" latinLnBrk="0" hangingPunct="1">
              <a:lnSpc>
                <a:spcPts val="1880"/>
              </a:lnSpc>
              <a:spcBef>
                <a:spcPts val="2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p</a:t>
            </a:r>
            <a:r>
              <a:rPr kumimoji="0" sz="165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r</a:t>
            </a:r>
            <a:r>
              <a:rPr kumimoji="0" sz="1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oduction  cluster</a:t>
            </a:r>
            <a:endParaRPr kumimoji="0" sz="1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922321" y="3712804"/>
            <a:ext cx="1180465" cy="901700"/>
          </a:xfrm>
          <a:prstGeom prst="rect">
            <a:avLst/>
          </a:prstGeom>
          <a:solidFill>
            <a:srgbClr val="FFFFFF"/>
          </a:solidFill>
          <a:ln w="7472">
            <a:solidFill>
              <a:srgbClr val="000000"/>
            </a:solidFill>
          </a:ln>
        </p:spPr>
        <p:txBody>
          <a:bodyPr vert="horz" wrap="square" lIns="0" tIns="207010" rIns="0" bIns="0" rtlCol="0">
            <a:spAutoFit/>
          </a:bodyPr>
          <a:lstStyle/>
          <a:p>
            <a:pPr marL="184150" marR="191770" lvl="0" indent="217804" algn="l" defTabSz="914400" rtl="0" eaLnBrk="1" fontAlgn="auto" latinLnBrk="0" hangingPunct="1">
              <a:lnSpc>
                <a:spcPts val="1880"/>
              </a:lnSpc>
              <a:spcBef>
                <a:spcPts val="16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BI &amp;  </a:t>
            </a:r>
            <a:r>
              <a:rPr kumimoji="0" sz="16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r</a:t>
            </a:r>
            <a:r>
              <a:rPr kumimoji="0" sz="1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ep</a:t>
            </a:r>
            <a:r>
              <a:rPr kumimoji="0" sz="16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o</a:t>
            </a:r>
            <a:r>
              <a:rPr kumimoji="0" sz="16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r</a:t>
            </a:r>
            <a:r>
              <a:rPr kumimoji="0" sz="16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t</a:t>
            </a:r>
            <a:r>
              <a:rPr kumimoji="0" sz="1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ing</a:t>
            </a:r>
            <a:endParaRPr kumimoji="0" sz="1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949160" y="4388835"/>
            <a:ext cx="574675" cy="220979"/>
          </a:xfrm>
          <a:custGeom>
            <a:avLst/>
            <a:gdLst/>
            <a:ahLst/>
            <a:cxnLst/>
            <a:rect l="l" t="t" r="r" b="b"/>
            <a:pathLst>
              <a:path w="574675" h="220979">
                <a:moveTo>
                  <a:pt x="0" y="220860"/>
                </a:moveTo>
                <a:lnTo>
                  <a:pt x="574637" y="0"/>
                </a:lnTo>
              </a:path>
            </a:pathLst>
          </a:custGeom>
          <a:ln w="149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503455" y="4347051"/>
            <a:ext cx="117110" cy="8274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550762" y="2744852"/>
            <a:ext cx="1377315" cy="901700"/>
          </a:xfrm>
          <a:prstGeom prst="rect">
            <a:avLst/>
          </a:prstGeom>
          <a:solidFill>
            <a:srgbClr val="FFFFFF"/>
          </a:solidFill>
          <a:ln w="7472">
            <a:solidFill>
              <a:srgbClr val="000000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354965" marR="362585" lvl="0" indent="-635" algn="ctr" defTabSz="914400" rtl="0" eaLnBrk="1" fontAlgn="auto" latinLnBrk="0" hangingPunct="1">
              <a:lnSpc>
                <a:spcPts val="1880"/>
              </a:lnSpc>
              <a:spcBef>
                <a:spcPts val="5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vendor  </a:t>
            </a:r>
            <a:r>
              <a:rPr kumimoji="0" sz="1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data  sou</a:t>
            </a:r>
            <a:r>
              <a:rPr kumimoji="0" sz="165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r</a:t>
            </a:r>
            <a:r>
              <a:rPr kumimoji="0" sz="1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ces</a:t>
            </a:r>
            <a:endParaRPr kumimoji="0" sz="1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927546" y="3420794"/>
            <a:ext cx="603250" cy="325755"/>
          </a:xfrm>
          <a:custGeom>
            <a:avLst/>
            <a:gdLst/>
            <a:ahLst/>
            <a:cxnLst/>
            <a:rect l="l" t="t" r="r" b="b"/>
            <a:pathLst>
              <a:path w="603250" h="325754">
                <a:moveTo>
                  <a:pt x="0" y="0"/>
                </a:moveTo>
                <a:lnTo>
                  <a:pt x="602873" y="325186"/>
                </a:lnTo>
              </a:path>
            </a:pathLst>
          </a:custGeom>
          <a:ln w="149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05906" y="3706930"/>
            <a:ext cx="116169" cy="9192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878652" y="3386073"/>
            <a:ext cx="983615" cy="901700"/>
          </a:xfrm>
          <a:custGeom>
            <a:avLst/>
            <a:gdLst/>
            <a:ahLst/>
            <a:cxnLst/>
            <a:rect l="l" t="t" r="r" b="b"/>
            <a:pathLst>
              <a:path w="983615" h="901700">
                <a:moveTo>
                  <a:pt x="491705" y="0"/>
                </a:moveTo>
                <a:lnTo>
                  <a:pt x="419079" y="977"/>
                </a:lnTo>
                <a:lnTo>
                  <a:pt x="349749" y="3818"/>
                </a:lnTo>
                <a:lnTo>
                  <a:pt x="284480" y="8382"/>
                </a:lnTo>
                <a:lnTo>
                  <a:pt x="224033" y="14529"/>
                </a:lnTo>
                <a:lnTo>
                  <a:pt x="169171" y="22118"/>
                </a:lnTo>
                <a:lnTo>
                  <a:pt x="120657" y="31011"/>
                </a:lnTo>
                <a:lnTo>
                  <a:pt x="79254" y="41068"/>
                </a:lnTo>
                <a:lnTo>
                  <a:pt x="20830" y="64112"/>
                </a:lnTo>
                <a:lnTo>
                  <a:pt x="0" y="90131"/>
                </a:lnTo>
                <a:lnTo>
                  <a:pt x="0" y="811149"/>
                </a:lnTo>
                <a:lnTo>
                  <a:pt x="45724" y="849132"/>
                </a:lnTo>
                <a:lnTo>
                  <a:pt x="120657" y="870268"/>
                </a:lnTo>
                <a:lnTo>
                  <a:pt x="169171" y="879162"/>
                </a:lnTo>
                <a:lnTo>
                  <a:pt x="224033" y="886751"/>
                </a:lnTo>
                <a:lnTo>
                  <a:pt x="284480" y="892898"/>
                </a:lnTo>
                <a:lnTo>
                  <a:pt x="349749" y="897462"/>
                </a:lnTo>
                <a:lnTo>
                  <a:pt x="419079" y="900302"/>
                </a:lnTo>
                <a:lnTo>
                  <a:pt x="491705" y="901280"/>
                </a:lnTo>
                <a:lnTo>
                  <a:pt x="564335" y="900302"/>
                </a:lnTo>
                <a:lnTo>
                  <a:pt x="633666" y="897462"/>
                </a:lnTo>
                <a:lnTo>
                  <a:pt x="698937" y="892898"/>
                </a:lnTo>
                <a:lnTo>
                  <a:pt x="759384" y="886751"/>
                </a:lnTo>
                <a:lnTo>
                  <a:pt x="814245" y="879162"/>
                </a:lnTo>
                <a:lnTo>
                  <a:pt x="862758" y="870268"/>
                </a:lnTo>
                <a:lnTo>
                  <a:pt x="904160" y="860212"/>
                </a:lnTo>
                <a:lnTo>
                  <a:pt x="962582" y="837168"/>
                </a:lnTo>
                <a:lnTo>
                  <a:pt x="983411" y="811149"/>
                </a:lnTo>
                <a:lnTo>
                  <a:pt x="983411" y="90131"/>
                </a:lnTo>
                <a:lnTo>
                  <a:pt x="937689" y="52148"/>
                </a:lnTo>
                <a:lnTo>
                  <a:pt x="862758" y="31011"/>
                </a:lnTo>
                <a:lnTo>
                  <a:pt x="814245" y="22118"/>
                </a:lnTo>
                <a:lnTo>
                  <a:pt x="759384" y="14529"/>
                </a:lnTo>
                <a:lnTo>
                  <a:pt x="698937" y="8382"/>
                </a:lnTo>
                <a:lnTo>
                  <a:pt x="633666" y="3818"/>
                </a:lnTo>
                <a:lnTo>
                  <a:pt x="564335" y="977"/>
                </a:lnTo>
                <a:lnTo>
                  <a:pt x="49170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878684" y="3386078"/>
            <a:ext cx="983615" cy="901700"/>
          </a:xfrm>
          <a:custGeom>
            <a:avLst/>
            <a:gdLst/>
            <a:ahLst/>
            <a:cxnLst/>
            <a:rect l="l" t="t" r="r" b="b"/>
            <a:pathLst>
              <a:path w="983615" h="901700">
                <a:moveTo>
                  <a:pt x="0" y="811142"/>
                </a:moveTo>
                <a:lnTo>
                  <a:pt x="0" y="90128"/>
                </a:lnTo>
                <a:lnTo>
                  <a:pt x="5334" y="76816"/>
                </a:lnTo>
                <a:lnTo>
                  <a:pt x="45722" y="52144"/>
                </a:lnTo>
                <a:lnTo>
                  <a:pt x="120651" y="31008"/>
                </a:lnTo>
                <a:lnTo>
                  <a:pt x="169163" y="22116"/>
                </a:lnTo>
                <a:lnTo>
                  <a:pt x="224023" y="14527"/>
                </a:lnTo>
                <a:lnTo>
                  <a:pt x="284469" y="8381"/>
                </a:lnTo>
                <a:lnTo>
                  <a:pt x="349737" y="3818"/>
                </a:lnTo>
                <a:lnTo>
                  <a:pt x="419067" y="977"/>
                </a:lnTo>
                <a:lnTo>
                  <a:pt x="491694" y="0"/>
                </a:lnTo>
                <a:lnTo>
                  <a:pt x="564325" y="977"/>
                </a:lnTo>
                <a:lnTo>
                  <a:pt x="633657" y="3818"/>
                </a:lnTo>
                <a:lnTo>
                  <a:pt x="698928" y="8381"/>
                </a:lnTo>
                <a:lnTo>
                  <a:pt x="759376" y="14527"/>
                </a:lnTo>
                <a:lnTo>
                  <a:pt x="814237" y="22116"/>
                </a:lnTo>
                <a:lnTo>
                  <a:pt x="862750" y="31008"/>
                </a:lnTo>
                <a:lnTo>
                  <a:pt x="904152" y="41064"/>
                </a:lnTo>
                <a:lnTo>
                  <a:pt x="962574" y="64108"/>
                </a:lnTo>
                <a:lnTo>
                  <a:pt x="983403" y="90128"/>
                </a:lnTo>
                <a:lnTo>
                  <a:pt x="983403" y="811142"/>
                </a:lnTo>
                <a:lnTo>
                  <a:pt x="937681" y="849126"/>
                </a:lnTo>
                <a:lnTo>
                  <a:pt x="862750" y="870262"/>
                </a:lnTo>
                <a:lnTo>
                  <a:pt x="814237" y="879154"/>
                </a:lnTo>
                <a:lnTo>
                  <a:pt x="759376" y="886743"/>
                </a:lnTo>
                <a:lnTo>
                  <a:pt x="698928" y="892889"/>
                </a:lnTo>
                <a:lnTo>
                  <a:pt x="633657" y="897452"/>
                </a:lnTo>
                <a:lnTo>
                  <a:pt x="564325" y="900292"/>
                </a:lnTo>
                <a:lnTo>
                  <a:pt x="491694" y="901270"/>
                </a:lnTo>
                <a:lnTo>
                  <a:pt x="419067" y="900292"/>
                </a:lnTo>
                <a:lnTo>
                  <a:pt x="349737" y="897452"/>
                </a:lnTo>
                <a:lnTo>
                  <a:pt x="284469" y="892889"/>
                </a:lnTo>
                <a:lnTo>
                  <a:pt x="224023" y="886743"/>
                </a:lnTo>
                <a:lnTo>
                  <a:pt x="169163" y="879154"/>
                </a:lnTo>
                <a:lnTo>
                  <a:pt x="120651" y="870262"/>
                </a:lnTo>
                <a:lnTo>
                  <a:pt x="79250" y="860206"/>
                </a:lnTo>
                <a:lnTo>
                  <a:pt x="20829" y="837162"/>
                </a:lnTo>
                <a:lnTo>
                  <a:pt x="0" y="811142"/>
                </a:lnTo>
              </a:path>
            </a:pathLst>
          </a:custGeom>
          <a:ln w="74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878684" y="3476207"/>
            <a:ext cx="983615" cy="90170"/>
          </a:xfrm>
          <a:custGeom>
            <a:avLst/>
            <a:gdLst/>
            <a:ahLst/>
            <a:cxnLst/>
            <a:rect l="l" t="t" r="r" b="b"/>
            <a:pathLst>
              <a:path w="983615" h="90170">
                <a:moveTo>
                  <a:pt x="0" y="0"/>
                </a:moveTo>
                <a:lnTo>
                  <a:pt x="45722" y="37984"/>
                </a:lnTo>
                <a:lnTo>
                  <a:pt x="120651" y="59119"/>
                </a:lnTo>
                <a:lnTo>
                  <a:pt x="169163" y="68012"/>
                </a:lnTo>
                <a:lnTo>
                  <a:pt x="224023" y="75601"/>
                </a:lnTo>
                <a:lnTo>
                  <a:pt x="284469" y="81747"/>
                </a:lnTo>
                <a:lnTo>
                  <a:pt x="349737" y="86310"/>
                </a:lnTo>
                <a:lnTo>
                  <a:pt x="419067" y="89150"/>
                </a:lnTo>
                <a:lnTo>
                  <a:pt x="491694" y="90128"/>
                </a:lnTo>
                <a:lnTo>
                  <a:pt x="564325" y="89150"/>
                </a:lnTo>
                <a:lnTo>
                  <a:pt x="633657" y="86310"/>
                </a:lnTo>
                <a:lnTo>
                  <a:pt x="698928" y="81747"/>
                </a:lnTo>
                <a:lnTo>
                  <a:pt x="759376" y="75601"/>
                </a:lnTo>
                <a:lnTo>
                  <a:pt x="814237" y="68012"/>
                </a:lnTo>
                <a:lnTo>
                  <a:pt x="862750" y="59119"/>
                </a:lnTo>
                <a:lnTo>
                  <a:pt x="904152" y="49063"/>
                </a:lnTo>
                <a:lnTo>
                  <a:pt x="962574" y="26020"/>
                </a:lnTo>
                <a:lnTo>
                  <a:pt x="978069" y="13312"/>
                </a:lnTo>
                <a:lnTo>
                  <a:pt x="983403" y="0"/>
                </a:lnTo>
              </a:path>
            </a:pathLst>
          </a:custGeom>
          <a:ln w="74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071240" y="3607552"/>
            <a:ext cx="583565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Q</a:t>
            </a:r>
            <a:r>
              <a:rPr kumimoji="0" sz="1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ue</a:t>
            </a:r>
            <a:r>
              <a:rPr kumimoji="0" sz="165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r</a:t>
            </a:r>
            <a:r>
              <a:rPr kumimoji="0" sz="1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y</a:t>
            </a:r>
            <a:endParaRPr kumimoji="0" sz="1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022631" y="3535133"/>
            <a:ext cx="983615" cy="901700"/>
          </a:xfrm>
          <a:custGeom>
            <a:avLst/>
            <a:gdLst/>
            <a:ahLst/>
            <a:cxnLst/>
            <a:rect l="l" t="t" r="r" b="b"/>
            <a:pathLst>
              <a:path w="983615" h="901700">
                <a:moveTo>
                  <a:pt x="491705" y="0"/>
                </a:moveTo>
                <a:lnTo>
                  <a:pt x="419076" y="977"/>
                </a:lnTo>
                <a:lnTo>
                  <a:pt x="349744" y="3817"/>
                </a:lnTo>
                <a:lnTo>
                  <a:pt x="284474" y="8380"/>
                </a:lnTo>
                <a:lnTo>
                  <a:pt x="224027" y="14525"/>
                </a:lnTo>
                <a:lnTo>
                  <a:pt x="169166" y="22114"/>
                </a:lnTo>
                <a:lnTo>
                  <a:pt x="120653" y="31006"/>
                </a:lnTo>
                <a:lnTo>
                  <a:pt x="79251" y="41062"/>
                </a:lnTo>
                <a:lnTo>
                  <a:pt x="20829" y="64107"/>
                </a:lnTo>
                <a:lnTo>
                  <a:pt x="0" y="90131"/>
                </a:lnTo>
                <a:lnTo>
                  <a:pt x="0" y="811148"/>
                </a:lnTo>
                <a:lnTo>
                  <a:pt x="45722" y="849129"/>
                </a:lnTo>
                <a:lnTo>
                  <a:pt x="120653" y="870263"/>
                </a:lnTo>
                <a:lnTo>
                  <a:pt x="169166" y="879154"/>
                </a:lnTo>
                <a:lnTo>
                  <a:pt x="224027" y="886742"/>
                </a:lnTo>
                <a:lnTo>
                  <a:pt x="284474" y="892888"/>
                </a:lnTo>
                <a:lnTo>
                  <a:pt x="349744" y="897450"/>
                </a:lnTo>
                <a:lnTo>
                  <a:pt x="419076" y="900290"/>
                </a:lnTo>
                <a:lnTo>
                  <a:pt x="491705" y="901268"/>
                </a:lnTo>
                <a:lnTo>
                  <a:pt x="564332" y="900290"/>
                </a:lnTo>
                <a:lnTo>
                  <a:pt x="633662" y="897450"/>
                </a:lnTo>
                <a:lnTo>
                  <a:pt x="698931" y="892888"/>
                </a:lnTo>
                <a:lnTo>
                  <a:pt x="759378" y="886742"/>
                </a:lnTo>
                <a:lnTo>
                  <a:pt x="814240" y="879154"/>
                </a:lnTo>
                <a:lnTo>
                  <a:pt x="862753" y="870263"/>
                </a:lnTo>
                <a:lnTo>
                  <a:pt x="904157" y="860208"/>
                </a:lnTo>
                <a:lnTo>
                  <a:pt x="962581" y="837167"/>
                </a:lnTo>
                <a:lnTo>
                  <a:pt x="983411" y="811148"/>
                </a:lnTo>
                <a:lnTo>
                  <a:pt x="983411" y="90131"/>
                </a:lnTo>
                <a:lnTo>
                  <a:pt x="937687" y="52143"/>
                </a:lnTo>
                <a:lnTo>
                  <a:pt x="862753" y="31006"/>
                </a:lnTo>
                <a:lnTo>
                  <a:pt x="814240" y="22114"/>
                </a:lnTo>
                <a:lnTo>
                  <a:pt x="759378" y="14525"/>
                </a:lnTo>
                <a:lnTo>
                  <a:pt x="698931" y="8380"/>
                </a:lnTo>
                <a:lnTo>
                  <a:pt x="633662" y="3817"/>
                </a:lnTo>
                <a:lnTo>
                  <a:pt x="564332" y="977"/>
                </a:lnTo>
                <a:lnTo>
                  <a:pt x="49170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022657" y="3535132"/>
            <a:ext cx="983615" cy="901700"/>
          </a:xfrm>
          <a:custGeom>
            <a:avLst/>
            <a:gdLst/>
            <a:ahLst/>
            <a:cxnLst/>
            <a:rect l="l" t="t" r="r" b="b"/>
            <a:pathLst>
              <a:path w="983615" h="901700">
                <a:moveTo>
                  <a:pt x="0" y="811142"/>
                </a:moveTo>
                <a:lnTo>
                  <a:pt x="0" y="90128"/>
                </a:lnTo>
                <a:lnTo>
                  <a:pt x="5334" y="76816"/>
                </a:lnTo>
                <a:lnTo>
                  <a:pt x="45722" y="52144"/>
                </a:lnTo>
                <a:lnTo>
                  <a:pt x="120651" y="31008"/>
                </a:lnTo>
                <a:lnTo>
                  <a:pt x="169163" y="22116"/>
                </a:lnTo>
                <a:lnTo>
                  <a:pt x="224023" y="14527"/>
                </a:lnTo>
                <a:lnTo>
                  <a:pt x="284469" y="8381"/>
                </a:lnTo>
                <a:lnTo>
                  <a:pt x="349737" y="3818"/>
                </a:lnTo>
                <a:lnTo>
                  <a:pt x="419067" y="977"/>
                </a:lnTo>
                <a:lnTo>
                  <a:pt x="491694" y="0"/>
                </a:lnTo>
                <a:lnTo>
                  <a:pt x="564325" y="977"/>
                </a:lnTo>
                <a:lnTo>
                  <a:pt x="633657" y="3818"/>
                </a:lnTo>
                <a:lnTo>
                  <a:pt x="698928" y="8381"/>
                </a:lnTo>
                <a:lnTo>
                  <a:pt x="759376" y="14527"/>
                </a:lnTo>
                <a:lnTo>
                  <a:pt x="814237" y="22116"/>
                </a:lnTo>
                <a:lnTo>
                  <a:pt x="862750" y="31008"/>
                </a:lnTo>
                <a:lnTo>
                  <a:pt x="904152" y="41064"/>
                </a:lnTo>
                <a:lnTo>
                  <a:pt x="962574" y="64108"/>
                </a:lnTo>
                <a:lnTo>
                  <a:pt x="983403" y="90128"/>
                </a:lnTo>
                <a:lnTo>
                  <a:pt x="983403" y="811142"/>
                </a:lnTo>
                <a:lnTo>
                  <a:pt x="937681" y="849126"/>
                </a:lnTo>
                <a:lnTo>
                  <a:pt x="862750" y="870262"/>
                </a:lnTo>
                <a:lnTo>
                  <a:pt x="814237" y="879154"/>
                </a:lnTo>
                <a:lnTo>
                  <a:pt x="759376" y="886743"/>
                </a:lnTo>
                <a:lnTo>
                  <a:pt x="698928" y="892889"/>
                </a:lnTo>
                <a:lnTo>
                  <a:pt x="633657" y="897452"/>
                </a:lnTo>
                <a:lnTo>
                  <a:pt x="564325" y="900292"/>
                </a:lnTo>
                <a:lnTo>
                  <a:pt x="491694" y="901270"/>
                </a:lnTo>
                <a:lnTo>
                  <a:pt x="419067" y="900292"/>
                </a:lnTo>
                <a:lnTo>
                  <a:pt x="349737" y="897452"/>
                </a:lnTo>
                <a:lnTo>
                  <a:pt x="284469" y="892889"/>
                </a:lnTo>
                <a:lnTo>
                  <a:pt x="224023" y="886743"/>
                </a:lnTo>
                <a:lnTo>
                  <a:pt x="169163" y="879154"/>
                </a:lnTo>
                <a:lnTo>
                  <a:pt x="120651" y="870262"/>
                </a:lnTo>
                <a:lnTo>
                  <a:pt x="79250" y="860206"/>
                </a:lnTo>
                <a:lnTo>
                  <a:pt x="20829" y="837162"/>
                </a:lnTo>
                <a:lnTo>
                  <a:pt x="0" y="811142"/>
                </a:lnTo>
              </a:path>
            </a:pathLst>
          </a:custGeom>
          <a:ln w="74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022657" y="3625261"/>
            <a:ext cx="983615" cy="90170"/>
          </a:xfrm>
          <a:custGeom>
            <a:avLst/>
            <a:gdLst/>
            <a:ahLst/>
            <a:cxnLst/>
            <a:rect l="l" t="t" r="r" b="b"/>
            <a:pathLst>
              <a:path w="983615" h="90170">
                <a:moveTo>
                  <a:pt x="0" y="0"/>
                </a:moveTo>
                <a:lnTo>
                  <a:pt x="45722" y="37984"/>
                </a:lnTo>
                <a:lnTo>
                  <a:pt x="120651" y="59119"/>
                </a:lnTo>
                <a:lnTo>
                  <a:pt x="169163" y="68012"/>
                </a:lnTo>
                <a:lnTo>
                  <a:pt x="224023" y="75601"/>
                </a:lnTo>
                <a:lnTo>
                  <a:pt x="284469" y="81747"/>
                </a:lnTo>
                <a:lnTo>
                  <a:pt x="349737" y="86310"/>
                </a:lnTo>
                <a:lnTo>
                  <a:pt x="419067" y="89150"/>
                </a:lnTo>
                <a:lnTo>
                  <a:pt x="491694" y="90128"/>
                </a:lnTo>
                <a:lnTo>
                  <a:pt x="564325" y="89150"/>
                </a:lnTo>
                <a:lnTo>
                  <a:pt x="633657" y="86310"/>
                </a:lnTo>
                <a:lnTo>
                  <a:pt x="698928" y="81747"/>
                </a:lnTo>
                <a:lnTo>
                  <a:pt x="759376" y="75601"/>
                </a:lnTo>
                <a:lnTo>
                  <a:pt x="814237" y="68012"/>
                </a:lnTo>
                <a:lnTo>
                  <a:pt x="862750" y="59119"/>
                </a:lnTo>
                <a:lnTo>
                  <a:pt x="904152" y="49063"/>
                </a:lnTo>
                <a:lnTo>
                  <a:pt x="962574" y="26020"/>
                </a:lnTo>
                <a:lnTo>
                  <a:pt x="978069" y="13312"/>
                </a:lnTo>
                <a:lnTo>
                  <a:pt x="983403" y="0"/>
                </a:lnTo>
              </a:path>
            </a:pathLst>
          </a:custGeom>
          <a:ln w="74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100821" y="3756612"/>
            <a:ext cx="1710689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4895" algn="l"/>
                <a:tab pos="1697355" algn="l"/>
              </a:tabLst>
              <a:defRPr/>
            </a:pPr>
            <a:r>
              <a:rPr kumimoji="0" sz="2475" b="0" i="0" u="none" strike="noStrike" kern="1200" cap="none" spc="-457" normalizeH="0" baseline="-23569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H</a:t>
            </a:r>
            <a:r>
              <a:rPr kumimoji="0" sz="1650" b="0" i="0" u="none" strike="noStrike" kern="1200" cap="none" spc="-3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Q</a:t>
            </a:r>
            <a:r>
              <a:rPr kumimoji="0" sz="2475" b="0" i="0" u="none" strike="noStrike" kern="1200" cap="none" spc="-457" normalizeH="0" baseline="-23569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os</a:t>
            </a:r>
            <a:r>
              <a:rPr kumimoji="0" sz="1650" b="0" i="0" u="none" strike="noStrike" kern="1200" cap="none" spc="-3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u</a:t>
            </a:r>
            <a:r>
              <a:rPr kumimoji="0" sz="2475" b="0" i="0" u="none" strike="noStrike" kern="1200" cap="none" spc="-457" normalizeH="0" baseline="-23569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t</a:t>
            </a:r>
            <a:r>
              <a:rPr kumimoji="0" sz="1650" b="0" i="0" u="none" strike="noStrike" kern="1200" cap="none" spc="-3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e</a:t>
            </a:r>
            <a:r>
              <a:rPr kumimoji="0" sz="2475" b="0" i="0" u="none" strike="noStrike" kern="1200" cap="none" spc="-457" normalizeH="0" baseline="-23569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s</a:t>
            </a:r>
            <a:r>
              <a:rPr kumimoji="0" sz="1650" b="0" i="0" u="none" strike="noStrike" kern="1200" cap="none" spc="-3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ry	</a:t>
            </a:r>
            <a:r>
              <a:rPr kumimoji="0" sz="1650" b="0" i="0" u="heavy" strike="noStrike" kern="1200" cap="none" spc="-3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Gill Sans MT"/>
                <a:ea typeface="+mn-ea"/>
                <a:cs typeface="Gill Sans MT"/>
              </a:rPr>
              <a:t> </a:t>
            </a:r>
            <a:r>
              <a:rPr kumimoji="0" sz="1650" b="0" i="0" u="heavy" strike="noStrike" kern="1200" cap="none" spc="-3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Gill Sans MT"/>
                <a:ea typeface="+mn-ea"/>
                <a:cs typeface="Gill Sans MT"/>
              </a:rPr>
              <a:t>	</a:t>
            </a:r>
            <a:endParaRPr kumimoji="0" sz="1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182537" y="3712806"/>
            <a:ext cx="983615" cy="901700"/>
          </a:xfrm>
          <a:custGeom>
            <a:avLst/>
            <a:gdLst/>
            <a:ahLst/>
            <a:cxnLst/>
            <a:rect l="l" t="t" r="r" b="b"/>
            <a:pathLst>
              <a:path w="983615" h="901700">
                <a:moveTo>
                  <a:pt x="491705" y="0"/>
                </a:moveTo>
                <a:lnTo>
                  <a:pt x="419076" y="977"/>
                </a:lnTo>
                <a:lnTo>
                  <a:pt x="349744" y="3817"/>
                </a:lnTo>
                <a:lnTo>
                  <a:pt x="284474" y="8380"/>
                </a:lnTo>
                <a:lnTo>
                  <a:pt x="224027" y="14525"/>
                </a:lnTo>
                <a:lnTo>
                  <a:pt x="169166" y="22113"/>
                </a:lnTo>
                <a:lnTo>
                  <a:pt x="120653" y="31004"/>
                </a:lnTo>
                <a:lnTo>
                  <a:pt x="79251" y="41059"/>
                </a:lnTo>
                <a:lnTo>
                  <a:pt x="20829" y="64100"/>
                </a:lnTo>
                <a:lnTo>
                  <a:pt x="0" y="90119"/>
                </a:lnTo>
                <a:lnTo>
                  <a:pt x="0" y="811136"/>
                </a:lnTo>
                <a:lnTo>
                  <a:pt x="45722" y="849125"/>
                </a:lnTo>
                <a:lnTo>
                  <a:pt x="120653" y="870261"/>
                </a:lnTo>
                <a:lnTo>
                  <a:pt x="169166" y="879153"/>
                </a:lnTo>
                <a:lnTo>
                  <a:pt x="224027" y="886742"/>
                </a:lnTo>
                <a:lnTo>
                  <a:pt x="284474" y="892887"/>
                </a:lnTo>
                <a:lnTo>
                  <a:pt x="349744" y="897450"/>
                </a:lnTo>
                <a:lnTo>
                  <a:pt x="419076" y="900290"/>
                </a:lnTo>
                <a:lnTo>
                  <a:pt x="491705" y="901268"/>
                </a:lnTo>
                <a:lnTo>
                  <a:pt x="564332" y="900290"/>
                </a:lnTo>
                <a:lnTo>
                  <a:pt x="633661" y="897450"/>
                </a:lnTo>
                <a:lnTo>
                  <a:pt x="698929" y="892887"/>
                </a:lnTo>
                <a:lnTo>
                  <a:pt x="759374" y="886742"/>
                </a:lnTo>
                <a:lnTo>
                  <a:pt x="814234" y="879153"/>
                </a:lnTo>
                <a:lnTo>
                  <a:pt x="862746" y="870261"/>
                </a:lnTo>
                <a:lnTo>
                  <a:pt x="904148" y="860205"/>
                </a:lnTo>
                <a:lnTo>
                  <a:pt x="962569" y="837160"/>
                </a:lnTo>
                <a:lnTo>
                  <a:pt x="983399" y="811136"/>
                </a:lnTo>
                <a:lnTo>
                  <a:pt x="983399" y="90119"/>
                </a:lnTo>
                <a:lnTo>
                  <a:pt x="937676" y="52138"/>
                </a:lnTo>
                <a:lnTo>
                  <a:pt x="862746" y="31004"/>
                </a:lnTo>
                <a:lnTo>
                  <a:pt x="814234" y="22113"/>
                </a:lnTo>
                <a:lnTo>
                  <a:pt x="759374" y="14525"/>
                </a:lnTo>
                <a:lnTo>
                  <a:pt x="698929" y="8380"/>
                </a:lnTo>
                <a:lnTo>
                  <a:pt x="633661" y="3817"/>
                </a:lnTo>
                <a:lnTo>
                  <a:pt x="564332" y="977"/>
                </a:lnTo>
                <a:lnTo>
                  <a:pt x="49170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182564" y="3712804"/>
            <a:ext cx="983615" cy="901700"/>
          </a:xfrm>
          <a:custGeom>
            <a:avLst/>
            <a:gdLst/>
            <a:ahLst/>
            <a:cxnLst/>
            <a:rect l="l" t="t" r="r" b="b"/>
            <a:pathLst>
              <a:path w="983615" h="901700">
                <a:moveTo>
                  <a:pt x="0" y="811142"/>
                </a:moveTo>
                <a:lnTo>
                  <a:pt x="0" y="90128"/>
                </a:lnTo>
                <a:lnTo>
                  <a:pt x="5334" y="76816"/>
                </a:lnTo>
                <a:lnTo>
                  <a:pt x="45722" y="52144"/>
                </a:lnTo>
                <a:lnTo>
                  <a:pt x="120651" y="31008"/>
                </a:lnTo>
                <a:lnTo>
                  <a:pt x="169163" y="22116"/>
                </a:lnTo>
                <a:lnTo>
                  <a:pt x="224023" y="14527"/>
                </a:lnTo>
                <a:lnTo>
                  <a:pt x="284469" y="8381"/>
                </a:lnTo>
                <a:lnTo>
                  <a:pt x="349737" y="3818"/>
                </a:lnTo>
                <a:lnTo>
                  <a:pt x="419067" y="977"/>
                </a:lnTo>
                <a:lnTo>
                  <a:pt x="491694" y="0"/>
                </a:lnTo>
                <a:lnTo>
                  <a:pt x="564325" y="977"/>
                </a:lnTo>
                <a:lnTo>
                  <a:pt x="633657" y="3818"/>
                </a:lnTo>
                <a:lnTo>
                  <a:pt x="698928" y="8381"/>
                </a:lnTo>
                <a:lnTo>
                  <a:pt x="759376" y="14527"/>
                </a:lnTo>
                <a:lnTo>
                  <a:pt x="814237" y="22116"/>
                </a:lnTo>
                <a:lnTo>
                  <a:pt x="862750" y="31008"/>
                </a:lnTo>
                <a:lnTo>
                  <a:pt x="904152" y="41064"/>
                </a:lnTo>
                <a:lnTo>
                  <a:pt x="962574" y="64108"/>
                </a:lnTo>
                <a:lnTo>
                  <a:pt x="983403" y="90128"/>
                </a:lnTo>
                <a:lnTo>
                  <a:pt x="983403" y="811142"/>
                </a:lnTo>
                <a:lnTo>
                  <a:pt x="937681" y="849126"/>
                </a:lnTo>
                <a:lnTo>
                  <a:pt x="862750" y="870262"/>
                </a:lnTo>
                <a:lnTo>
                  <a:pt x="814237" y="879154"/>
                </a:lnTo>
                <a:lnTo>
                  <a:pt x="759376" y="886743"/>
                </a:lnTo>
                <a:lnTo>
                  <a:pt x="698928" y="892889"/>
                </a:lnTo>
                <a:lnTo>
                  <a:pt x="633657" y="897452"/>
                </a:lnTo>
                <a:lnTo>
                  <a:pt x="564325" y="900292"/>
                </a:lnTo>
                <a:lnTo>
                  <a:pt x="491694" y="901270"/>
                </a:lnTo>
                <a:lnTo>
                  <a:pt x="419067" y="900292"/>
                </a:lnTo>
                <a:lnTo>
                  <a:pt x="349737" y="897452"/>
                </a:lnTo>
                <a:lnTo>
                  <a:pt x="284469" y="892889"/>
                </a:lnTo>
                <a:lnTo>
                  <a:pt x="224023" y="886743"/>
                </a:lnTo>
                <a:lnTo>
                  <a:pt x="169163" y="879154"/>
                </a:lnTo>
                <a:lnTo>
                  <a:pt x="120651" y="870262"/>
                </a:lnTo>
                <a:lnTo>
                  <a:pt x="79250" y="860206"/>
                </a:lnTo>
                <a:lnTo>
                  <a:pt x="20829" y="837162"/>
                </a:lnTo>
                <a:lnTo>
                  <a:pt x="0" y="811142"/>
                </a:lnTo>
              </a:path>
            </a:pathLst>
          </a:custGeom>
          <a:ln w="74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182564" y="3802932"/>
            <a:ext cx="983615" cy="90170"/>
          </a:xfrm>
          <a:custGeom>
            <a:avLst/>
            <a:gdLst/>
            <a:ahLst/>
            <a:cxnLst/>
            <a:rect l="l" t="t" r="r" b="b"/>
            <a:pathLst>
              <a:path w="983615" h="90170">
                <a:moveTo>
                  <a:pt x="0" y="0"/>
                </a:moveTo>
                <a:lnTo>
                  <a:pt x="45722" y="37984"/>
                </a:lnTo>
                <a:lnTo>
                  <a:pt x="120651" y="59119"/>
                </a:lnTo>
                <a:lnTo>
                  <a:pt x="169163" y="68012"/>
                </a:lnTo>
                <a:lnTo>
                  <a:pt x="224023" y="75601"/>
                </a:lnTo>
                <a:lnTo>
                  <a:pt x="284469" y="81747"/>
                </a:lnTo>
                <a:lnTo>
                  <a:pt x="349737" y="86310"/>
                </a:lnTo>
                <a:lnTo>
                  <a:pt x="419067" y="89150"/>
                </a:lnTo>
                <a:lnTo>
                  <a:pt x="491694" y="90128"/>
                </a:lnTo>
                <a:lnTo>
                  <a:pt x="564325" y="89150"/>
                </a:lnTo>
                <a:lnTo>
                  <a:pt x="633657" y="86310"/>
                </a:lnTo>
                <a:lnTo>
                  <a:pt x="698928" y="81747"/>
                </a:lnTo>
                <a:lnTo>
                  <a:pt x="759376" y="75601"/>
                </a:lnTo>
                <a:lnTo>
                  <a:pt x="814237" y="68012"/>
                </a:lnTo>
                <a:lnTo>
                  <a:pt x="862750" y="59119"/>
                </a:lnTo>
                <a:lnTo>
                  <a:pt x="904152" y="49063"/>
                </a:lnTo>
                <a:lnTo>
                  <a:pt x="962574" y="26020"/>
                </a:lnTo>
                <a:lnTo>
                  <a:pt x="978069" y="13312"/>
                </a:lnTo>
                <a:lnTo>
                  <a:pt x="983403" y="0"/>
                </a:lnTo>
              </a:path>
            </a:pathLst>
          </a:custGeom>
          <a:ln w="74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244788" y="3934285"/>
            <a:ext cx="680085" cy="51562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96215" marR="5080" lvl="0" indent="-184150" algn="l" defTabSz="914400" rtl="0" eaLnBrk="1" fontAlgn="auto" latinLnBrk="0" hangingPunct="1">
              <a:lnSpc>
                <a:spcPts val="1880"/>
              </a:lnSpc>
              <a:spcBef>
                <a:spcPts val="2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75" b="0" i="0" u="none" strike="noStrike" kern="1200" cap="none" spc="-7" normalizeH="0" baseline="-16835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H</a:t>
            </a:r>
            <a:r>
              <a:rPr kumimoji="0" sz="2475" b="0" i="0" u="none" strike="noStrike" kern="1200" cap="none" spc="-1237" normalizeH="0" baseline="-16835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o</a:t>
            </a:r>
            <a:r>
              <a:rPr kumimoji="0" sz="16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q</a:t>
            </a:r>
            <a:r>
              <a:rPr kumimoji="0" sz="2475" b="0" i="0" u="none" strike="noStrike" kern="1200" cap="none" spc="-952" normalizeH="0" baseline="-16835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s</a:t>
            </a:r>
            <a:r>
              <a:rPr kumimoji="0" sz="1650" b="0" i="0" u="none" strike="noStrike" kern="1200" cap="none" spc="-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u</a:t>
            </a:r>
            <a:r>
              <a:rPr kumimoji="0" sz="2475" b="0" i="0" u="none" strike="noStrike" kern="1200" cap="none" spc="-540" normalizeH="0" baseline="-16835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t</a:t>
            </a:r>
            <a:r>
              <a:rPr kumimoji="0" sz="1650" b="0" i="0" u="none" strike="noStrike" kern="1200" cap="none" spc="-4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e</a:t>
            </a:r>
            <a:r>
              <a:rPr kumimoji="0" sz="2475" b="0" i="0" u="none" strike="noStrike" kern="1200" cap="none" spc="-307" normalizeH="0" baseline="-16835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s</a:t>
            </a:r>
            <a:r>
              <a:rPr kumimoji="0" sz="165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r</a:t>
            </a:r>
            <a:r>
              <a:rPr kumimoji="0" sz="1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y  hosts</a:t>
            </a:r>
            <a:endParaRPr kumimoji="0" sz="1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823338" y="3863905"/>
            <a:ext cx="934719" cy="210185"/>
          </a:xfrm>
          <a:custGeom>
            <a:avLst/>
            <a:gdLst/>
            <a:ahLst/>
            <a:cxnLst/>
            <a:rect l="l" t="t" r="r" b="b"/>
            <a:pathLst>
              <a:path w="934720" h="210185">
                <a:moveTo>
                  <a:pt x="0" y="209876"/>
                </a:moveTo>
                <a:lnTo>
                  <a:pt x="934301" y="0"/>
                </a:lnTo>
              </a:path>
            </a:pathLst>
          </a:custGeom>
          <a:ln w="149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742290" y="3821433"/>
            <a:ext cx="116154" cy="8492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790785" y="4120093"/>
            <a:ext cx="110608" cy="8667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3639591" y="3535133"/>
            <a:ext cx="1180465" cy="1079500"/>
          </a:xfrm>
          <a:custGeom>
            <a:avLst/>
            <a:gdLst/>
            <a:ahLst/>
            <a:cxnLst/>
            <a:rect l="l" t="t" r="r" b="b"/>
            <a:pathLst>
              <a:path w="1180464" h="1079500">
                <a:moveTo>
                  <a:pt x="590041" y="0"/>
                </a:moveTo>
                <a:lnTo>
                  <a:pt x="516061" y="841"/>
                </a:lnTo>
                <a:lnTo>
                  <a:pt x="444813" y="3296"/>
                </a:lnTo>
                <a:lnTo>
                  <a:pt x="376852" y="7266"/>
                </a:lnTo>
                <a:lnTo>
                  <a:pt x="312734" y="12647"/>
                </a:lnTo>
                <a:lnTo>
                  <a:pt x="253011" y="19338"/>
                </a:lnTo>
                <a:lnTo>
                  <a:pt x="198238" y="27239"/>
                </a:lnTo>
                <a:lnTo>
                  <a:pt x="148970" y="36248"/>
                </a:lnTo>
                <a:lnTo>
                  <a:pt x="105761" y="46263"/>
                </a:lnTo>
                <a:lnTo>
                  <a:pt x="69165" y="57183"/>
                </a:lnTo>
                <a:lnTo>
                  <a:pt x="18030" y="81333"/>
                </a:lnTo>
                <a:lnTo>
                  <a:pt x="0" y="107886"/>
                </a:lnTo>
                <a:lnTo>
                  <a:pt x="0" y="971054"/>
                </a:lnTo>
                <a:lnTo>
                  <a:pt x="39737" y="1010034"/>
                </a:lnTo>
                <a:lnTo>
                  <a:pt x="105761" y="1032677"/>
                </a:lnTo>
                <a:lnTo>
                  <a:pt x="148970" y="1042692"/>
                </a:lnTo>
                <a:lnTo>
                  <a:pt x="198238" y="1051701"/>
                </a:lnTo>
                <a:lnTo>
                  <a:pt x="253011" y="1059602"/>
                </a:lnTo>
                <a:lnTo>
                  <a:pt x="312734" y="1066293"/>
                </a:lnTo>
                <a:lnTo>
                  <a:pt x="376852" y="1071675"/>
                </a:lnTo>
                <a:lnTo>
                  <a:pt x="444813" y="1075644"/>
                </a:lnTo>
                <a:lnTo>
                  <a:pt x="516061" y="1078100"/>
                </a:lnTo>
                <a:lnTo>
                  <a:pt x="590041" y="1078941"/>
                </a:lnTo>
                <a:lnTo>
                  <a:pt x="664022" y="1078100"/>
                </a:lnTo>
                <a:lnTo>
                  <a:pt x="735270" y="1075644"/>
                </a:lnTo>
                <a:lnTo>
                  <a:pt x="803231" y="1071675"/>
                </a:lnTo>
                <a:lnTo>
                  <a:pt x="867349" y="1066293"/>
                </a:lnTo>
                <a:lnTo>
                  <a:pt x="927072" y="1059602"/>
                </a:lnTo>
                <a:lnTo>
                  <a:pt x="981845" y="1051701"/>
                </a:lnTo>
                <a:lnTo>
                  <a:pt x="1031113" y="1042692"/>
                </a:lnTo>
                <a:lnTo>
                  <a:pt x="1074322" y="1032677"/>
                </a:lnTo>
                <a:lnTo>
                  <a:pt x="1110918" y="1021757"/>
                </a:lnTo>
                <a:lnTo>
                  <a:pt x="1162053" y="997608"/>
                </a:lnTo>
                <a:lnTo>
                  <a:pt x="1180084" y="971054"/>
                </a:lnTo>
                <a:lnTo>
                  <a:pt x="1180084" y="107886"/>
                </a:lnTo>
                <a:lnTo>
                  <a:pt x="1140346" y="68907"/>
                </a:lnTo>
                <a:lnTo>
                  <a:pt x="1074322" y="46263"/>
                </a:lnTo>
                <a:lnTo>
                  <a:pt x="1031113" y="36248"/>
                </a:lnTo>
                <a:lnTo>
                  <a:pt x="981845" y="27239"/>
                </a:lnTo>
                <a:lnTo>
                  <a:pt x="927072" y="19338"/>
                </a:lnTo>
                <a:lnTo>
                  <a:pt x="867349" y="12647"/>
                </a:lnTo>
                <a:lnTo>
                  <a:pt x="803231" y="7266"/>
                </a:lnTo>
                <a:lnTo>
                  <a:pt x="735270" y="3296"/>
                </a:lnTo>
                <a:lnTo>
                  <a:pt x="664022" y="841"/>
                </a:lnTo>
                <a:lnTo>
                  <a:pt x="59004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3639594" y="3535132"/>
            <a:ext cx="1180465" cy="1079500"/>
          </a:xfrm>
          <a:custGeom>
            <a:avLst/>
            <a:gdLst/>
            <a:ahLst/>
            <a:cxnLst/>
            <a:rect l="l" t="t" r="r" b="b"/>
            <a:pathLst>
              <a:path w="1180464" h="1079500">
                <a:moveTo>
                  <a:pt x="0" y="971045"/>
                </a:moveTo>
                <a:lnTo>
                  <a:pt x="0" y="107897"/>
                </a:lnTo>
                <a:lnTo>
                  <a:pt x="4600" y="94367"/>
                </a:lnTo>
                <a:lnTo>
                  <a:pt x="39737" y="68909"/>
                </a:lnTo>
                <a:lnTo>
                  <a:pt x="105763" y="46262"/>
                </a:lnTo>
                <a:lnTo>
                  <a:pt x="148973" y="36247"/>
                </a:lnTo>
                <a:lnTo>
                  <a:pt x="198242" y="27238"/>
                </a:lnTo>
                <a:lnTo>
                  <a:pt x="253015" y="19337"/>
                </a:lnTo>
                <a:lnTo>
                  <a:pt x="312739" y="12646"/>
                </a:lnTo>
                <a:lnTo>
                  <a:pt x="376858" y="7265"/>
                </a:lnTo>
                <a:lnTo>
                  <a:pt x="444819" y="3296"/>
                </a:lnTo>
                <a:lnTo>
                  <a:pt x="516067" y="841"/>
                </a:lnTo>
                <a:lnTo>
                  <a:pt x="590048" y="0"/>
                </a:lnTo>
                <a:lnTo>
                  <a:pt x="664029" y="841"/>
                </a:lnTo>
                <a:lnTo>
                  <a:pt x="735277" y="3296"/>
                </a:lnTo>
                <a:lnTo>
                  <a:pt x="803237" y="7265"/>
                </a:lnTo>
                <a:lnTo>
                  <a:pt x="867357" y="12646"/>
                </a:lnTo>
                <a:lnTo>
                  <a:pt x="927080" y="19337"/>
                </a:lnTo>
                <a:lnTo>
                  <a:pt x="981854" y="27238"/>
                </a:lnTo>
                <a:lnTo>
                  <a:pt x="1031123" y="36247"/>
                </a:lnTo>
                <a:lnTo>
                  <a:pt x="1074332" y="46262"/>
                </a:lnTo>
                <a:lnTo>
                  <a:pt x="1110929" y="57184"/>
                </a:lnTo>
                <a:lnTo>
                  <a:pt x="1162065" y="81337"/>
                </a:lnTo>
                <a:lnTo>
                  <a:pt x="1180096" y="107897"/>
                </a:lnTo>
                <a:lnTo>
                  <a:pt x="1180096" y="971045"/>
                </a:lnTo>
                <a:lnTo>
                  <a:pt x="1140358" y="1010027"/>
                </a:lnTo>
                <a:lnTo>
                  <a:pt x="1074332" y="1032673"/>
                </a:lnTo>
                <a:lnTo>
                  <a:pt x="1031123" y="1042689"/>
                </a:lnTo>
                <a:lnTo>
                  <a:pt x="981854" y="1051698"/>
                </a:lnTo>
                <a:lnTo>
                  <a:pt x="927080" y="1059600"/>
                </a:lnTo>
                <a:lnTo>
                  <a:pt x="867357" y="1066293"/>
                </a:lnTo>
                <a:lnTo>
                  <a:pt x="803237" y="1071675"/>
                </a:lnTo>
                <a:lnTo>
                  <a:pt x="735277" y="1075645"/>
                </a:lnTo>
                <a:lnTo>
                  <a:pt x="664029" y="1078101"/>
                </a:lnTo>
                <a:lnTo>
                  <a:pt x="590048" y="1078942"/>
                </a:lnTo>
                <a:lnTo>
                  <a:pt x="516067" y="1078101"/>
                </a:lnTo>
                <a:lnTo>
                  <a:pt x="444819" y="1075645"/>
                </a:lnTo>
                <a:lnTo>
                  <a:pt x="376858" y="1071675"/>
                </a:lnTo>
                <a:lnTo>
                  <a:pt x="312739" y="1066293"/>
                </a:lnTo>
                <a:lnTo>
                  <a:pt x="253015" y="1059600"/>
                </a:lnTo>
                <a:lnTo>
                  <a:pt x="198242" y="1051698"/>
                </a:lnTo>
                <a:lnTo>
                  <a:pt x="148973" y="1042689"/>
                </a:lnTo>
                <a:lnTo>
                  <a:pt x="105763" y="1032673"/>
                </a:lnTo>
                <a:lnTo>
                  <a:pt x="69167" y="1021751"/>
                </a:lnTo>
                <a:lnTo>
                  <a:pt x="18030" y="997600"/>
                </a:lnTo>
                <a:lnTo>
                  <a:pt x="0" y="971045"/>
                </a:lnTo>
              </a:path>
            </a:pathLst>
          </a:custGeom>
          <a:ln w="74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639594" y="3643029"/>
            <a:ext cx="1180465" cy="107950"/>
          </a:xfrm>
          <a:custGeom>
            <a:avLst/>
            <a:gdLst/>
            <a:ahLst/>
            <a:cxnLst/>
            <a:rect l="l" t="t" r="r" b="b"/>
            <a:pathLst>
              <a:path w="1180464" h="107950">
                <a:moveTo>
                  <a:pt x="0" y="0"/>
                </a:moveTo>
                <a:lnTo>
                  <a:pt x="39737" y="38979"/>
                </a:lnTo>
                <a:lnTo>
                  <a:pt x="105763" y="61622"/>
                </a:lnTo>
                <a:lnTo>
                  <a:pt x="148973" y="71637"/>
                </a:lnTo>
                <a:lnTo>
                  <a:pt x="198242" y="80645"/>
                </a:lnTo>
                <a:lnTo>
                  <a:pt x="253015" y="88545"/>
                </a:lnTo>
                <a:lnTo>
                  <a:pt x="312739" y="95236"/>
                </a:lnTo>
                <a:lnTo>
                  <a:pt x="376858" y="100617"/>
                </a:lnTo>
                <a:lnTo>
                  <a:pt x="444819" y="104585"/>
                </a:lnTo>
                <a:lnTo>
                  <a:pt x="516067" y="107041"/>
                </a:lnTo>
                <a:lnTo>
                  <a:pt x="590048" y="107882"/>
                </a:lnTo>
                <a:lnTo>
                  <a:pt x="664029" y="107041"/>
                </a:lnTo>
                <a:lnTo>
                  <a:pt x="735277" y="104585"/>
                </a:lnTo>
                <a:lnTo>
                  <a:pt x="803237" y="100617"/>
                </a:lnTo>
                <a:lnTo>
                  <a:pt x="867357" y="95236"/>
                </a:lnTo>
                <a:lnTo>
                  <a:pt x="927080" y="88545"/>
                </a:lnTo>
                <a:lnTo>
                  <a:pt x="981854" y="80645"/>
                </a:lnTo>
                <a:lnTo>
                  <a:pt x="1031123" y="71637"/>
                </a:lnTo>
                <a:lnTo>
                  <a:pt x="1074332" y="61622"/>
                </a:lnTo>
                <a:lnTo>
                  <a:pt x="1110929" y="50703"/>
                </a:lnTo>
                <a:lnTo>
                  <a:pt x="1162065" y="26553"/>
                </a:lnTo>
                <a:lnTo>
                  <a:pt x="1175496" y="13526"/>
                </a:lnTo>
                <a:lnTo>
                  <a:pt x="1180096" y="0"/>
                </a:lnTo>
              </a:path>
            </a:pathLst>
          </a:custGeom>
          <a:ln w="74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747346" y="3854332"/>
            <a:ext cx="949960" cy="51562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lvl="0" indent="284480" algn="l" defTabSz="914400" rtl="0" eaLnBrk="1" fontAlgn="auto" latinLnBrk="0" hangingPunct="1">
              <a:lnSpc>
                <a:spcPts val="1880"/>
              </a:lnSpc>
              <a:spcBef>
                <a:spcPts val="2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data  </a:t>
            </a:r>
            <a:r>
              <a:rPr kumimoji="0" sz="16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w</a:t>
            </a:r>
            <a:r>
              <a:rPr kumimoji="0" sz="1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a</a:t>
            </a:r>
            <a:r>
              <a:rPr kumimoji="0" sz="16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r</a:t>
            </a:r>
            <a:r>
              <a:rPr kumimoji="0" sz="1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eh</a:t>
            </a:r>
            <a:r>
              <a:rPr kumimoji="0" sz="16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o</a:t>
            </a:r>
            <a:r>
              <a:rPr kumimoji="0" sz="1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u</a:t>
            </a:r>
            <a:r>
              <a:rPr kumimoji="0" sz="16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s</a:t>
            </a:r>
            <a:r>
              <a:rPr kumimoji="0" sz="1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e</a:t>
            </a:r>
            <a:endParaRPr kumimoji="0" sz="1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7374153" y="5785637"/>
            <a:ext cx="1180465" cy="901700"/>
          </a:xfrm>
          <a:custGeom>
            <a:avLst/>
            <a:gdLst/>
            <a:ahLst/>
            <a:cxnLst/>
            <a:rect l="l" t="t" r="r" b="b"/>
            <a:pathLst>
              <a:path w="1180465" h="901700">
                <a:moveTo>
                  <a:pt x="1032573" y="0"/>
                </a:moveTo>
                <a:lnTo>
                  <a:pt x="73748" y="0"/>
                </a:lnTo>
                <a:lnTo>
                  <a:pt x="31112" y="880"/>
                </a:lnTo>
                <a:lnTo>
                  <a:pt x="9218" y="7042"/>
                </a:lnTo>
                <a:lnTo>
                  <a:pt x="1152" y="23767"/>
                </a:lnTo>
                <a:lnTo>
                  <a:pt x="0" y="56337"/>
                </a:lnTo>
                <a:lnTo>
                  <a:pt x="0" y="788619"/>
                </a:lnTo>
                <a:lnTo>
                  <a:pt x="576" y="821181"/>
                </a:lnTo>
                <a:lnTo>
                  <a:pt x="4610" y="837903"/>
                </a:lnTo>
                <a:lnTo>
                  <a:pt x="15559" y="844063"/>
                </a:lnTo>
                <a:lnTo>
                  <a:pt x="36880" y="844943"/>
                </a:lnTo>
                <a:lnTo>
                  <a:pt x="37456" y="861228"/>
                </a:lnTo>
                <a:lnTo>
                  <a:pt x="41489" y="869591"/>
                </a:lnTo>
                <a:lnTo>
                  <a:pt x="52434" y="872672"/>
                </a:lnTo>
                <a:lnTo>
                  <a:pt x="73748" y="873112"/>
                </a:lnTo>
                <a:lnTo>
                  <a:pt x="74901" y="889397"/>
                </a:lnTo>
                <a:lnTo>
                  <a:pt x="82969" y="897759"/>
                </a:lnTo>
                <a:lnTo>
                  <a:pt x="104867" y="900840"/>
                </a:lnTo>
                <a:lnTo>
                  <a:pt x="147510" y="901280"/>
                </a:lnTo>
                <a:lnTo>
                  <a:pt x="1106335" y="901280"/>
                </a:lnTo>
                <a:lnTo>
                  <a:pt x="1148971" y="900400"/>
                </a:lnTo>
                <a:lnTo>
                  <a:pt x="1170865" y="894238"/>
                </a:lnTo>
                <a:lnTo>
                  <a:pt x="1178931" y="877513"/>
                </a:lnTo>
                <a:lnTo>
                  <a:pt x="1180083" y="844943"/>
                </a:lnTo>
                <a:lnTo>
                  <a:pt x="1180083" y="112661"/>
                </a:lnTo>
                <a:lnTo>
                  <a:pt x="1179585" y="84493"/>
                </a:lnTo>
                <a:lnTo>
                  <a:pt x="1143203" y="84493"/>
                </a:lnTo>
                <a:lnTo>
                  <a:pt x="1142705" y="56337"/>
                </a:lnTo>
                <a:lnTo>
                  <a:pt x="1106335" y="56337"/>
                </a:lnTo>
                <a:lnTo>
                  <a:pt x="1105182" y="23767"/>
                </a:lnTo>
                <a:lnTo>
                  <a:pt x="1097114" y="7042"/>
                </a:lnTo>
                <a:lnTo>
                  <a:pt x="1075216" y="880"/>
                </a:lnTo>
                <a:lnTo>
                  <a:pt x="1032573" y="0"/>
                </a:lnTo>
                <a:close/>
              </a:path>
              <a:path w="1180465" h="901700">
                <a:moveTo>
                  <a:pt x="1143203" y="56337"/>
                </a:moveTo>
                <a:lnTo>
                  <a:pt x="1143203" y="84493"/>
                </a:lnTo>
                <a:lnTo>
                  <a:pt x="1179585" y="84493"/>
                </a:lnTo>
                <a:lnTo>
                  <a:pt x="1179507" y="80099"/>
                </a:lnTo>
                <a:lnTo>
                  <a:pt x="1175473" y="63377"/>
                </a:lnTo>
                <a:lnTo>
                  <a:pt x="1164524" y="57217"/>
                </a:lnTo>
                <a:lnTo>
                  <a:pt x="1143203" y="56337"/>
                </a:lnTo>
                <a:close/>
              </a:path>
              <a:path w="1180465" h="901700">
                <a:moveTo>
                  <a:pt x="1106335" y="28168"/>
                </a:moveTo>
                <a:lnTo>
                  <a:pt x="1106335" y="56337"/>
                </a:lnTo>
                <a:lnTo>
                  <a:pt x="1142705" y="56337"/>
                </a:lnTo>
                <a:lnTo>
                  <a:pt x="1142627" y="51930"/>
                </a:lnTo>
                <a:lnTo>
                  <a:pt x="1138594" y="35209"/>
                </a:lnTo>
                <a:lnTo>
                  <a:pt x="1127649" y="29048"/>
                </a:lnTo>
                <a:lnTo>
                  <a:pt x="1106335" y="281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374186" y="5785627"/>
            <a:ext cx="1106805" cy="845185"/>
          </a:xfrm>
          <a:custGeom>
            <a:avLst/>
            <a:gdLst/>
            <a:ahLst/>
            <a:cxnLst/>
            <a:rect l="l" t="t" r="r" b="b"/>
            <a:pathLst>
              <a:path w="1106804" h="845184">
                <a:moveTo>
                  <a:pt x="73750" y="0"/>
                </a:moveTo>
                <a:lnTo>
                  <a:pt x="1032580" y="0"/>
                </a:lnTo>
                <a:lnTo>
                  <a:pt x="1075217" y="880"/>
                </a:lnTo>
                <a:lnTo>
                  <a:pt x="1097112" y="7042"/>
                </a:lnTo>
                <a:lnTo>
                  <a:pt x="1105178" y="23768"/>
                </a:lnTo>
                <a:lnTo>
                  <a:pt x="1106331" y="56339"/>
                </a:lnTo>
                <a:lnTo>
                  <a:pt x="1106331" y="788621"/>
                </a:lnTo>
                <a:lnTo>
                  <a:pt x="1105178" y="821184"/>
                </a:lnTo>
                <a:lnTo>
                  <a:pt x="1097112" y="837905"/>
                </a:lnTo>
                <a:lnTo>
                  <a:pt x="1075217" y="844065"/>
                </a:lnTo>
                <a:lnTo>
                  <a:pt x="1032580" y="844946"/>
                </a:lnTo>
                <a:lnTo>
                  <a:pt x="73750" y="844946"/>
                </a:lnTo>
                <a:lnTo>
                  <a:pt x="31113" y="844065"/>
                </a:lnTo>
                <a:lnTo>
                  <a:pt x="9218" y="837905"/>
                </a:lnTo>
                <a:lnTo>
                  <a:pt x="1152" y="821184"/>
                </a:lnTo>
                <a:lnTo>
                  <a:pt x="0" y="788621"/>
                </a:lnTo>
                <a:lnTo>
                  <a:pt x="0" y="56339"/>
                </a:lnTo>
                <a:lnTo>
                  <a:pt x="1152" y="23768"/>
                </a:lnTo>
                <a:lnTo>
                  <a:pt x="9218" y="7042"/>
                </a:lnTo>
                <a:lnTo>
                  <a:pt x="31113" y="880"/>
                </a:lnTo>
                <a:lnTo>
                  <a:pt x="73750" y="0"/>
                </a:lnTo>
              </a:path>
            </a:pathLst>
          </a:custGeom>
          <a:ln w="74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7411061" y="5813796"/>
            <a:ext cx="1106805" cy="845185"/>
          </a:xfrm>
          <a:custGeom>
            <a:avLst/>
            <a:gdLst/>
            <a:ahLst/>
            <a:cxnLst/>
            <a:rect l="l" t="t" r="r" b="b"/>
            <a:pathLst>
              <a:path w="1106804" h="845184">
                <a:moveTo>
                  <a:pt x="1069455" y="0"/>
                </a:moveTo>
                <a:lnTo>
                  <a:pt x="1090774" y="880"/>
                </a:lnTo>
                <a:lnTo>
                  <a:pt x="1101721" y="7040"/>
                </a:lnTo>
                <a:lnTo>
                  <a:pt x="1105755" y="23762"/>
                </a:lnTo>
                <a:lnTo>
                  <a:pt x="1106331" y="56324"/>
                </a:lnTo>
                <a:lnTo>
                  <a:pt x="1106331" y="816776"/>
                </a:lnTo>
                <a:lnTo>
                  <a:pt x="1105178" y="833061"/>
                </a:lnTo>
                <a:lnTo>
                  <a:pt x="1097112" y="841424"/>
                </a:lnTo>
                <a:lnTo>
                  <a:pt x="1075217" y="844505"/>
                </a:lnTo>
                <a:lnTo>
                  <a:pt x="1032580" y="844946"/>
                </a:lnTo>
                <a:lnTo>
                  <a:pt x="73750" y="844946"/>
                </a:lnTo>
                <a:lnTo>
                  <a:pt x="31113" y="844505"/>
                </a:lnTo>
                <a:lnTo>
                  <a:pt x="9218" y="841424"/>
                </a:lnTo>
                <a:lnTo>
                  <a:pt x="1152" y="833061"/>
                </a:lnTo>
                <a:lnTo>
                  <a:pt x="0" y="816776"/>
                </a:lnTo>
              </a:path>
            </a:pathLst>
          </a:custGeom>
          <a:ln w="74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447936" y="5841966"/>
            <a:ext cx="1106805" cy="845185"/>
          </a:xfrm>
          <a:custGeom>
            <a:avLst/>
            <a:gdLst/>
            <a:ahLst/>
            <a:cxnLst/>
            <a:rect l="l" t="t" r="r" b="b"/>
            <a:pathLst>
              <a:path w="1106804" h="845184">
                <a:moveTo>
                  <a:pt x="1069455" y="0"/>
                </a:moveTo>
                <a:lnTo>
                  <a:pt x="1090774" y="880"/>
                </a:lnTo>
                <a:lnTo>
                  <a:pt x="1101721" y="7040"/>
                </a:lnTo>
                <a:lnTo>
                  <a:pt x="1105755" y="23762"/>
                </a:lnTo>
                <a:lnTo>
                  <a:pt x="1106331" y="56324"/>
                </a:lnTo>
                <a:lnTo>
                  <a:pt x="1106331" y="788606"/>
                </a:lnTo>
                <a:lnTo>
                  <a:pt x="1105178" y="821169"/>
                </a:lnTo>
                <a:lnTo>
                  <a:pt x="1097112" y="837890"/>
                </a:lnTo>
                <a:lnTo>
                  <a:pt x="1075217" y="844051"/>
                </a:lnTo>
                <a:lnTo>
                  <a:pt x="1032580" y="844931"/>
                </a:lnTo>
                <a:lnTo>
                  <a:pt x="73750" y="844931"/>
                </a:lnTo>
                <a:lnTo>
                  <a:pt x="31113" y="844491"/>
                </a:lnTo>
                <a:lnTo>
                  <a:pt x="9218" y="841411"/>
                </a:lnTo>
                <a:lnTo>
                  <a:pt x="1152" y="833053"/>
                </a:lnTo>
                <a:lnTo>
                  <a:pt x="0" y="816776"/>
                </a:lnTo>
              </a:path>
            </a:pathLst>
          </a:custGeom>
          <a:ln w="74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536438" y="5914735"/>
            <a:ext cx="716915" cy="51562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lvl="0" indent="27940" algn="l" defTabSz="914400" rtl="0" eaLnBrk="1" fontAlgn="auto" latinLnBrk="0" hangingPunct="1">
              <a:lnSpc>
                <a:spcPts val="1880"/>
              </a:lnSpc>
              <a:spcBef>
                <a:spcPts val="2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an</a:t>
            </a:r>
            <a:r>
              <a:rPr kumimoji="0" sz="16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a</a:t>
            </a:r>
            <a:r>
              <a:rPr kumimoji="0" sz="16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l</a:t>
            </a:r>
            <a:r>
              <a:rPr kumimoji="0" sz="1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yz</a:t>
            </a:r>
            <a:r>
              <a:rPr kumimoji="0" sz="16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e</a:t>
            </a:r>
            <a:r>
              <a:rPr kumimoji="0" sz="1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,  visu</a:t>
            </a:r>
            <a:r>
              <a:rPr kumimoji="0" sz="16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ali</a:t>
            </a:r>
            <a:r>
              <a:rPr kumimoji="0" sz="1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ze</a:t>
            </a:r>
            <a:endParaRPr kumimoji="0" sz="1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8285438" y="4738963"/>
            <a:ext cx="200025" cy="925830"/>
          </a:xfrm>
          <a:custGeom>
            <a:avLst/>
            <a:gdLst/>
            <a:ahLst/>
            <a:cxnLst/>
            <a:rect l="l" t="t" r="r" b="b"/>
            <a:pathLst>
              <a:path w="200025" h="925829">
                <a:moveTo>
                  <a:pt x="199951" y="0"/>
                </a:moveTo>
                <a:lnTo>
                  <a:pt x="0" y="925420"/>
                </a:lnTo>
              </a:path>
            </a:pathLst>
          </a:custGeom>
          <a:ln w="149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242899" y="5649349"/>
            <a:ext cx="85079" cy="11599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8442850" y="4637999"/>
            <a:ext cx="85079" cy="11601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6915898" y="4605795"/>
            <a:ext cx="687070" cy="1075690"/>
          </a:xfrm>
          <a:custGeom>
            <a:avLst/>
            <a:gdLst/>
            <a:ahLst/>
            <a:cxnLst/>
            <a:rect l="l" t="t" r="r" b="b"/>
            <a:pathLst>
              <a:path w="687070" h="1075689">
                <a:moveTo>
                  <a:pt x="0" y="0"/>
                </a:moveTo>
                <a:lnTo>
                  <a:pt x="686548" y="1075281"/>
                </a:lnTo>
              </a:path>
            </a:pathLst>
          </a:custGeom>
          <a:ln w="149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564735" y="5654311"/>
            <a:ext cx="96663" cy="11486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9796650" y="4554118"/>
            <a:ext cx="1735455" cy="450850"/>
          </a:xfrm>
          <a:prstGeom prst="rect">
            <a:avLst/>
          </a:prstGeom>
          <a:ln w="29888">
            <a:solidFill>
              <a:srgbClr val="000000"/>
            </a:solidFill>
          </a:ln>
        </p:spPr>
        <p:txBody>
          <a:bodyPr vert="horz" wrap="square" lIns="0" tIns="94615" rIns="0" bIns="0" rtlCol="0">
            <a:spAutoFit/>
          </a:bodyPr>
          <a:lstStyle/>
          <a:p>
            <a:pPr marL="181610" marR="0" lvl="0" indent="0" algn="l" defTabSz="914400" rtl="0" eaLnBrk="1" fontAlgn="auto" latinLnBrk="0" hangingPunct="1">
              <a:lnSpc>
                <a:spcPct val="100000"/>
              </a:lnSpc>
              <a:spcBef>
                <a:spcPts val="7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1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presentations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9105886" y="4390135"/>
            <a:ext cx="575945" cy="231140"/>
          </a:xfrm>
          <a:custGeom>
            <a:avLst/>
            <a:gdLst/>
            <a:ahLst/>
            <a:cxnLst/>
            <a:rect l="l" t="t" r="r" b="b"/>
            <a:pathLst>
              <a:path w="575945" h="231139">
                <a:moveTo>
                  <a:pt x="0" y="0"/>
                </a:moveTo>
                <a:lnTo>
                  <a:pt x="575594" y="230529"/>
                </a:lnTo>
              </a:path>
            </a:pathLst>
          </a:custGeom>
          <a:ln w="149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9660674" y="4579897"/>
            <a:ext cx="117080" cy="8379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9796650" y="3825782"/>
            <a:ext cx="1735455" cy="450850"/>
          </a:xfrm>
          <a:prstGeom prst="rect">
            <a:avLst/>
          </a:prstGeom>
          <a:ln w="29888">
            <a:solidFill>
              <a:srgbClr val="000000"/>
            </a:solidFill>
          </a:ln>
        </p:spPr>
        <p:txBody>
          <a:bodyPr vert="horz" wrap="square" lIns="0" tIns="94615" rIns="0" bIns="0" rtlCol="0">
            <a:spAutoFit/>
          </a:bodyPr>
          <a:lstStyle/>
          <a:p>
            <a:pPr marL="299720" marR="0" lvl="0" indent="0" algn="l" defTabSz="914400" rtl="0" eaLnBrk="1" fontAlgn="auto" latinLnBrk="0" hangingPunct="1">
              <a:lnSpc>
                <a:spcPct val="100000"/>
              </a:lnSpc>
              <a:spcBef>
                <a:spcPts val="7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1" i="0" u="none" strike="noStrike" kern="120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dashboards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9102418" y="4070912"/>
            <a:ext cx="572135" cy="92710"/>
          </a:xfrm>
          <a:custGeom>
            <a:avLst/>
            <a:gdLst/>
            <a:ahLst/>
            <a:cxnLst/>
            <a:rect l="l" t="t" r="r" b="b"/>
            <a:pathLst>
              <a:path w="572134" h="92710">
                <a:moveTo>
                  <a:pt x="0" y="92519"/>
                </a:moveTo>
                <a:lnTo>
                  <a:pt x="571767" y="0"/>
                </a:lnTo>
              </a:path>
            </a:pathLst>
          </a:custGeom>
          <a:ln w="149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9660973" y="4028037"/>
            <a:ext cx="115107" cy="8575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8554267" y="4975112"/>
            <a:ext cx="1150620" cy="1036319"/>
          </a:xfrm>
          <a:custGeom>
            <a:avLst/>
            <a:gdLst/>
            <a:ahLst/>
            <a:cxnLst/>
            <a:rect l="l" t="t" r="r" b="b"/>
            <a:pathLst>
              <a:path w="1150620" h="1036320">
                <a:moveTo>
                  <a:pt x="0" y="1035843"/>
                </a:moveTo>
                <a:lnTo>
                  <a:pt x="1150201" y="0"/>
                </a:lnTo>
              </a:path>
            </a:pathLst>
          </a:custGeom>
          <a:ln w="149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9672990" y="4903633"/>
            <a:ext cx="110026" cy="10559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3935583" y="1612162"/>
            <a:ext cx="2585720" cy="676275"/>
          </a:xfrm>
          <a:custGeom>
            <a:avLst/>
            <a:gdLst/>
            <a:ahLst/>
            <a:cxnLst/>
            <a:rect l="l" t="t" r="r" b="b"/>
            <a:pathLst>
              <a:path w="2585720" h="676275">
                <a:moveTo>
                  <a:pt x="0" y="506964"/>
                </a:moveTo>
                <a:lnTo>
                  <a:pt x="0" y="168989"/>
                </a:lnTo>
                <a:lnTo>
                  <a:pt x="2152200" y="168989"/>
                </a:lnTo>
                <a:lnTo>
                  <a:pt x="2152200" y="0"/>
                </a:lnTo>
                <a:lnTo>
                  <a:pt x="2585674" y="337976"/>
                </a:lnTo>
                <a:lnTo>
                  <a:pt x="2152200" y="675953"/>
                </a:lnTo>
                <a:lnTo>
                  <a:pt x="2152200" y="506964"/>
                </a:lnTo>
                <a:lnTo>
                  <a:pt x="0" y="506964"/>
                </a:lnTo>
                <a:close/>
              </a:path>
            </a:pathLst>
          </a:custGeom>
          <a:ln w="74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4586712" y="1780526"/>
            <a:ext cx="1268730" cy="2946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1" i="0" u="none" strike="noStrike" kern="120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a</a:t>
            </a:r>
            <a:r>
              <a:rPr kumimoji="0" sz="1750" b="1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v</a:t>
            </a:r>
            <a:r>
              <a:rPr kumimoji="0" sz="1750" b="1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a</a:t>
            </a:r>
            <a:r>
              <a:rPr kumimoji="0" sz="1750" b="1" i="0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il</a:t>
            </a:r>
            <a:r>
              <a:rPr kumimoji="0" sz="1750" b="1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a</a:t>
            </a:r>
            <a:r>
              <a:rPr kumimoji="0" sz="1750" b="1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b</a:t>
            </a:r>
            <a:r>
              <a:rPr kumimoji="0" sz="1750" b="1" i="0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ili</a:t>
            </a:r>
            <a:r>
              <a:rPr kumimoji="0" sz="1750" b="1" i="0" u="none" strike="noStrike" kern="120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t</a:t>
            </a:r>
            <a:r>
              <a:rPr kumimoji="0" sz="1750" b="1" i="0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y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5654941" y="5785637"/>
            <a:ext cx="1180465" cy="901700"/>
          </a:xfrm>
          <a:custGeom>
            <a:avLst/>
            <a:gdLst/>
            <a:ahLst/>
            <a:cxnLst/>
            <a:rect l="l" t="t" r="r" b="b"/>
            <a:pathLst>
              <a:path w="1180465" h="901700">
                <a:moveTo>
                  <a:pt x="1032586" y="0"/>
                </a:moveTo>
                <a:lnTo>
                  <a:pt x="73761" y="0"/>
                </a:lnTo>
                <a:lnTo>
                  <a:pt x="31118" y="880"/>
                </a:lnTo>
                <a:lnTo>
                  <a:pt x="9220" y="7042"/>
                </a:lnTo>
                <a:lnTo>
                  <a:pt x="1152" y="23767"/>
                </a:lnTo>
                <a:lnTo>
                  <a:pt x="0" y="56337"/>
                </a:lnTo>
                <a:lnTo>
                  <a:pt x="0" y="788619"/>
                </a:lnTo>
                <a:lnTo>
                  <a:pt x="576" y="821181"/>
                </a:lnTo>
                <a:lnTo>
                  <a:pt x="4610" y="837903"/>
                </a:lnTo>
                <a:lnTo>
                  <a:pt x="15559" y="844063"/>
                </a:lnTo>
                <a:lnTo>
                  <a:pt x="36880" y="844943"/>
                </a:lnTo>
                <a:lnTo>
                  <a:pt x="37457" y="861228"/>
                </a:lnTo>
                <a:lnTo>
                  <a:pt x="41490" y="869591"/>
                </a:lnTo>
                <a:lnTo>
                  <a:pt x="52439" y="872672"/>
                </a:lnTo>
                <a:lnTo>
                  <a:pt x="73761" y="873112"/>
                </a:lnTo>
                <a:lnTo>
                  <a:pt x="74914" y="889397"/>
                </a:lnTo>
                <a:lnTo>
                  <a:pt x="82981" y="897759"/>
                </a:lnTo>
                <a:lnTo>
                  <a:pt x="104879" y="900840"/>
                </a:lnTo>
                <a:lnTo>
                  <a:pt x="147523" y="901280"/>
                </a:lnTo>
                <a:lnTo>
                  <a:pt x="1106335" y="901280"/>
                </a:lnTo>
                <a:lnTo>
                  <a:pt x="1148978" y="900400"/>
                </a:lnTo>
                <a:lnTo>
                  <a:pt x="1170876" y="894238"/>
                </a:lnTo>
                <a:lnTo>
                  <a:pt x="1178944" y="877513"/>
                </a:lnTo>
                <a:lnTo>
                  <a:pt x="1180096" y="844943"/>
                </a:lnTo>
                <a:lnTo>
                  <a:pt x="1180096" y="112661"/>
                </a:lnTo>
                <a:lnTo>
                  <a:pt x="1179598" y="84493"/>
                </a:lnTo>
                <a:lnTo>
                  <a:pt x="1143215" y="84493"/>
                </a:lnTo>
                <a:lnTo>
                  <a:pt x="1142717" y="56337"/>
                </a:lnTo>
                <a:lnTo>
                  <a:pt x="1106335" y="56337"/>
                </a:lnTo>
                <a:lnTo>
                  <a:pt x="1105182" y="23767"/>
                </a:lnTo>
                <a:lnTo>
                  <a:pt x="1097116" y="7042"/>
                </a:lnTo>
                <a:lnTo>
                  <a:pt x="1075222" y="880"/>
                </a:lnTo>
                <a:lnTo>
                  <a:pt x="1032586" y="0"/>
                </a:lnTo>
                <a:close/>
              </a:path>
              <a:path w="1180465" h="901700">
                <a:moveTo>
                  <a:pt x="1143215" y="56337"/>
                </a:moveTo>
                <a:lnTo>
                  <a:pt x="1143215" y="84493"/>
                </a:lnTo>
                <a:lnTo>
                  <a:pt x="1179598" y="84493"/>
                </a:lnTo>
                <a:lnTo>
                  <a:pt x="1179520" y="80099"/>
                </a:lnTo>
                <a:lnTo>
                  <a:pt x="1175486" y="63377"/>
                </a:lnTo>
                <a:lnTo>
                  <a:pt x="1164537" y="57217"/>
                </a:lnTo>
                <a:lnTo>
                  <a:pt x="1143215" y="56337"/>
                </a:lnTo>
                <a:close/>
              </a:path>
              <a:path w="1180465" h="901700">
                <a:moveTo>
                  <a:pt x="1106335" y="28168"/>
                </a:moveTo>
                <a:lnTo>
                  <a:pt x="1106335" y="56337"/>
                </a:lnTo>
                <a:lnTo>
                  <a:pt x="1142717" y="56337"/>
                </a:lnTo>
                <a:lnTo>
                  <a:pt x="1142639" y="51930"/>
                </a:lnTo>
                <a:lnTo>
                  <a:pt x="1138605" y="35209"/>
                </a:lnTo>
                <a:lnTo>
                  <a:pt x="1127656" y="29048"/>
                </a:lnTo>
                <a:lnTo>
                  <a:pt x="1106335" y="281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5654966" y="5785627"/>
            <a:ext cx="1106805" cy="845185"/>
          </a:xfrm>
          <a:custGeom>
            <a:avLst/>
            <a:gdLst/>
            <a:ahLst/>
            <a:cxnLst/>
            <a:rect l="l" t="t" r="r" b="b"/>
            <a:pathLst>
              <a:path w="1106804" h="845184">
                <a:moveTo>
                  <a:pt x="73750" y="0"/>
                </a:moveTo>
                <a:lnTo>
                  <a:pt x="1032580" y="0"/>
                </a:lnTo>
                <a:lnTo>
                  <a:pt x="1075226" y="880"/>
                </a:lnTo>
                <a:lnTo>
                  <a:pt x="1097125" y="7042"/>
                </a:lnTo>
                <a:lnTo>
                  <a:pt x="1105193" y="23768"/>
                </a:lnTo>
                <a:lnTo>
                  <a:pt x="1106346" y="56339"/>
                </a:lnTo>
                <a:lnTo>
                  <a:pt x="1106346" y="788621"/>
                </a:lnTo>
                <a:lnTo>
                  <a:pt x="1105193" y="821184"/>
                </a:lnTo>
                <a:lnTo>
                  <a:pt x="1097125" y="837905"/>
                </a:lnTo>
                <a:lnTo>
                  <a:pt x="1075226" y="844065"/>
                </a:lnTo>
                <a:lnTo>
                  <a:pt x="1032580" y="844946"/>
                </a:lnTo>
                <a:lnTo>
                  <a:pt x="73750" y="844946"/>
                </a:lnTo>
                <a:lnTo>
                  <a:pt x="31113" y="844065"/>
                </a:lnTo>
                <a:lnTo>
                  <a:pt x="9218" y="837905"/>
                </a:lnTo>
                <a:lnTo>
                  <a:pt x="1152" y="821184"/>
                </a:lnTo>
                <a:lnTo>
                  <a:pt x="0" y="788621"/>
                </a:lnTo>
                <a:lnTo>
                  <a:pt x="0" y="56339"/>
                </a:lnTo>
                <a:lnTo>
                  <a:pt x="1152" y="23768"/>
                </a:lnTo>
                <a:lnTo>
                  <a:pt x="9218" y="7042"/>
                </a:lnTo>
                <a:lnTo>
                  <a:pt x="31113" y="880"/>
                </a:lnTo>
                <a:lnTo>
                  <a:pt x="73750" y="0"/>
                </a:lnTo>
              </a:path>
            </a:pathLst>
          </a:custGeom>
          <a:ln w="74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5691842" y="5813796"/>
            <a:ext cx="1106805" cy="845185"/>
          </a:xfrm>
          <a:custGeom>
            <a:avLst/>
            <a:gdLst/>
            <a:ahLst/>
            <a:cxnLst/>
            <a:rect l="l" t="t" r="r" b="b"/>
            <a:pathLst>
              <a:path w="1106804" h="845184">
                <a:moveTo>
                  <a:pt x="1069470" y="0"/>
                </a:moveTo>
                <a:lnTo>
                  <a:pt x="1090789" y="880"/>
                </a:lnTo>
                <a:lnTo>
                  <a:pt x="1101736" y="7040"/>
                </a:lnTo>
                <a:lnTo>
                  <a:pt x="1105769" y="23762"/>
                </a:lnTo>
                <a:lnTo>
                  <a:pt x="1106346" y="56324"/>
                </a:lnTo>
                <a:lnTo>
                  <a:pt x="1106346" y="816776"/>
                </a:lnTo>
                <a:lnTo>
                  <a:pt x="1105193" y="833061"/>
                </a:lnTo>
                <a:lnTo>
                  <a:pt x="1097125" y="841424"/>
                </a:lnTo>
                <a:lnTo>
                  <a:pt x="1075226" y="844505"/>
                </a:lnTo>
                <a:lnTo>
                  <a:pt x="1032580" y="844946"/>
                </a:lnTo>
                <a:lnTo>
                  <a:pt x="73765" y="844946"/>
                </a:lnTo>
                <a:lnTo>
                  <a:pt x="31119" y="844505"/>
                </a:lnTo>
                <a:lnTo>
                  <a:pt x="9220" y="841424"/>
                </a:lnTo>
                <a:lnTo>
                  <a:pt x="1152" y="833061"/>
                </a:lnTo>
                <a:lnTo>
                  <a:pt x="0" y="816776"/>
                </a:lnTo>
              </a:path>
            </a:pathLst>
          </a:custGeom>
          <a:ln w="74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5728717" y="5841966"/>
            <a:ext cx="1106805" cy="845185"/>
          </a:xfrm>
          <a:custGeom>
            <a:avLst/>
            <a:gdLst/>
            <a:ahLst/>
            <a:cxnLst/>
            <a:rect l="l" t="t" r="r" b="b"/>
            <a:pathLst>
              <a:path w="1106804" h="845184">
                <a:moveTo>
                  <a:pt x="1069470" y="0"/>
                </a:moveTo>
                <a:lnTo>
                  <a:pt x="1090789" y="880"/>
                </a:lnTo>
                <a:lnTo>
                  <a:pt x="1101736" y="7040"/>
                </a:lnTo>
                <a:lnTo>
                  <a:pt x="1105769" y="23762"/>
                </a:lnTo>
                <a:lnTo>
                  <a:pt x="1106346" y="56324"/>
                </a:lnTo>
                <a:lnTo>
                  <a:pt x="1106346" y="788606"/>
                </a:lnTo>
                <a:lnTo>
                  <a:pt x="1105193" y="821169"/>
                </a:lnTo>
                <a:lnTo>
                  <a:pt x="1097127" y="837890"/>
                </a:lnTo>
                <a:lnTo>
                  <a:pt x="1075232" y="844051"/>
                </a:lnTo>
                <a:lnTo>
                  <a:pt x="1032595" y="844931"/>
                </a:lnTo>
                <a:lnTo>
                  <a:pt x="73765" y="844931"/>
                </a:lnTo>
                <a:lnTo>
                  <a:pt x="31119" y="844491"/>
                </a:lnTo>
                <a:lnTo>
                  <a:pt x="9220" y="841411"/>
                </a:lnTo>
                <a:lnTo>
                  <a:pt x="1152" y="833053"/>
                </a:lnTo>
                <a:lnTo>
                  <a:pt x="0" y="816776"/>
                </a:lnTo>
              </a:path>
            </a:pathLst>
          </a:custGeom>
          <a:ln w="74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5747348" y="5914735"/>
            <a:ext cx="856615" cy="51562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74930" marR="5080" lvl="0" indent="-62865" algn="l" defTabSz="914400" rtl="0" eaLnBrk="1" fontAlgn="auto" latinLnBrk="0" hangingPunct="1">
              <a:lnSpc>
                <a:spcPts val="1880"/>
              </a:lnSpc>
              <a:spcBef>
                <a:spcPts val="2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p</a:t>
            </a:r>
            <a:r>
              <a:rPr kumimoji="0" sz="16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r</a:t>
            </a:r>
            <a:r>
              <a:rPr kumimoji="0" sz="1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e</a:t>
            </a:r>
            <a:r>
              <a:rPr kumimoji="0" sz="16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di</a:t>
            </a:r>
            <a:r>
              <a:rPr kumimoji="0" sz="1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cti</a:t>
            </a:r>
            <a:r>
              <a:rPr kumimoji="0" sz="16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v</a:t>
            </a:r>
            <a:r>
              <a:rPr kumimoji="0" sz="1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e  analytics</a:t>
            </a:r>
            <a:endParaRPr kumimoji="0" sz="1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6959127" y="6236269"/>
            <a:ext cx="411480" cy="0"/>
          </a:xfrm>
          <a:custGeom>
            <a:avLst/>
            <a:gdLst/>
            <a:ahLst/>
            <a:cxnLst/>
            <a:rect l="l" t="t" r="r" b="b"/>
            <a:pathLst>
              <a:path w="411479">
                <a:moveTo>
                  <a:pt x="411322" y="0"/>
                </a:moveTo>
                <a:lnTo>
                  <a:pt x="0" y="0"/>
                </a:lnTo>
              </a:path>
            </a:pathLst>
          </a:custGeom>
          <a:ln w="149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6855990" y="6192930"/>
            <a:ext cx="110608" cy="8667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3343008" y="5673186"/>
            <a:ext cx="1735455" cy="450850"/>
          </a:xfrm>
          <a:prstGeom prst="rect">
            <a:avLst/>
          </a:prstGeom>
          <a:solidFill>
            <a:srgbClr val="FFFFFF"/>
          </a:solidFill>
          <a:ln w="29888">
            <a:solidFill>
              <a:srgbClr val="000000"/>
            </a:solidFill>
          </a:ln>
        </p:spPr>
        <p:txBody>
          <a:bodyPr vert="horz" wrap="square" lIns="0" tIns="94615" rIns="0" bIns="0" rtlCol="0">
            <a:spAutoFit/>
          </a:bodyPr>
          <a:lstStyle/>
          <a:p>
            <a:pPr marL="387985" marR="0" lvl="0" indent="0" algn="l" defTabSz="914400" rtl="0" eaLnBrk="1" fontAlgn="auto" latinLnBrk="0" hangingPunct="1">
              <a:lnSpc>
                <a:spcPct val="100000"/>
              </a:lnSpc>
              <a:spcBef>
                <a:spcPts val="7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1" i="0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classifiers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3343008" y="6381497"/>
            <a:ext cx="1735455" cy="450850"/>
          </a:xfrm>
          <a:prstGeom prst="rect">
            <a:avLst/>
          </a:prstGeom>
          <a:solidFill>
            <a:srgbClr val="FFFFFF"/>
          </a:solidFill>
          <a:ln w="29888">
            <a:solidFill>
              <a:srgbClr val="000000"/>
            </a:solidFill>
          </a:ln>
        </p:spPr>
        <p:txBody>
          <a:bodyPr vert="horz" wrap="square" lIns="0" tIns="94615" rIns="0" bIns="0" rtlCol="0">
            <a:spAutoFit/>
          </a:bodyPr>
          <a:lstStyle/>
          <a:p>
            <a:pPr marL="121920" marR="0" lvl="0" indent="0" algn="l" defTabSz="914400" rtl="0" eaLnBrk="1" fontAlgn="auto" latinLnBrk="0" hangingPunct="1">
              <a:lnSpc>
                <a:spcPct val="100000"/>
              </a:lnSpc>
              <a:spcBef>
                <a:spcPts val="7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1" i="0" u="none" strike="noStrike" kern="120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recommenders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5199624" y="5922231"/>
            <a:ext cx="455930" cy="88900"/>
          </a:xfrm>
          <a:custGeom>
            <a:avLst/>
            <a:gdLst/>
            <a:ahLst/>
            <a:cxnLst/>
            <a:rect l="l" t="t" r="r" b="b"/>
            <a:pathLst>
              <a:path w="455929" h="88900">
                <a:moveTo>
                  <a:pt x="455342" y="88723"/>
                </a:moveTo>
                <a:lnTo>
                  <a:pt x="0" y="0"/>
                </a:lnTo>
              </a:path>
            </a:pathLst>
          </a:custGeom>
          <a:ln w="149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5098252" y="5879550"/>
            <a:ext cx="115705" cy="8536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5198159" y="6461583"/>
            <a:ext cx="457200" cy="115570"/>
          </a:xfrm>
          <a:custGeom>
            <a:avLst/>
            <a:gdLst/>
            <a:ahLst/>
            <a:cxnLst/>
            <a:rect l="l" t="t" r="r" b="b"/>
            <a:pathLst>
              <a:path w="457200" h="115570">
                <a:moveTo>
                  <a:pt x="456807" y="0"/>
                </a:moveTo>
                <a:lnTo>
                  <a:pt x="0" y="114950"/>
                </a:lnTo>
              </a:path>
            </a:pathLst>
          </a:custGeom>
          <a:ln w="149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5097923" y="6534287"/>
            <a:ext cx="116467" cy="8451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3053926" y="5042256"/>
            <a:ext cx="648970" cy="411480"/>
          </a:xfrm>
          <a:custGeom>
            <a:avLst/>
            <a:gdLst/>
            <a:ahLst/>
            <a:cxnLst/>
            <a:rect l="l" t="t" r="r" b="b"/>
            <a:pathLst>
              <a:path w="648970" h="411479">
                <a:moveTo>
                  <a:pt x="648537" y="411190"/>
                </a:moveTo>
                <a:lnTo>
                  <a:pt x="0" y="0"/>
                </a:lnTo>
              </a:path>
            </a:pathLst>
          </a:custGeom>
          <a:ln w="149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2965662" y="4983570"/>
            <a:ext cx="114958" cy="9645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4217760" y="4738097"/>
            <a:ext cx="10160" cy="715010"/>
          </a:xfrm>
          <a:custGeom>
            <a:avLst/>
            <a:gdLst/>
            <a:ahLst/>
            <a:cxnLst/>
            <a:rect l="l" t="t" r="r" b="b"/>
            <a:pathLst>
              <a:path w="10160" h="715010">
                <a:moveTo>
                  <a:pt x="0" y="714483"/>
                </a:moveTo>
                <a:lnTo>
                  <a:pt x="10134" y="0"/>
                </a:lnTo>
              </a:path>
            </a:pathLst>
          </a:custGeom>
          <a:ln w="149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4184547" y="4634996"/>
            <a:ext cx="86678" cy="11108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1349890" y="1612162"/>
            <a:ext cx="2585720" cy="676275"/>
          </a:xfrm>
          <a:custGeom>
            <a:avLst/>
            <a:gdLst/>
            <a:ahLst/>
            <a:cxnLst/>
            <a:rect l="l" t="t" r="r" b="b"/>
            <a:pathLst>
              <a:path w="2585720" h="676275">
                <a:moveTo>
                  <a:pt x="0" y="506964"/>
                </a:moveTo>
                <a:lnTo>
                  <a:pt x="0" y="168989"/>
                </a:lnTo>
                <a:lnTo>
                  <a:pt x="2152203" y="168989"/>
                </a:lnTo>
                <a:lnTo>
                  <a:pt x="2152203" y="0"/>
                </a:lnTo>
                <a:lnTo>
                  <a:pt x="2585677" y="337976"/>
                </a:lnTo>
                <a:lnTo>
                  <a:pt x="2152203" y="675953"/>
                </a:lnTo>
                <a:lnTo>
                  <a:pt x="2152203" y="506964"/>
                </a:lnTo>
                <a:lnTo>
                  <a:pt x="0" y="506964"/>
                </a:lnTo>
                <a:close/>
              </a:path>
            </a:pathLst>
          </a:custGeom>
          <a:ln w="74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2126779" y="1780526"/>
            <a:ext cx="1017269" cy="2946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1" i="0" u="none" strike="noStrike" kern="120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inte</a:t>
            </a:r>
            <a:r>
              <a:rPr kumimoji="0" sz="1750" b="1" i="0" u="none" strike="noStrike" kern="1200" cap="none" spc="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g</a:t>
            </a:r>
            <a:r>
              <a:rPr kumimoji="0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r</a:t>
            </a:r>
            <a:r>
              <a:rPr kumimoji="0" sz="1750" b="1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ity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5740285" y="7050379"/>
            <a:ext cx="2585720" cy="676275"/>
          </a:xfrm>
          <a:custGeom>
            <a:avLst/>
            <a:gdLst/>
            <a:ahLst/>
            <a:cxnLst/>
            <a:rect l="l" t="t" r="r" b="b"/>
            <a:pathLst>
              <a:path w="2585720" h="676275">
                <a:moveTo>
                  <a:pt x="433476" y="0"/>
                </a:moveTo>
                <a:lnTo>
                  <a:pt x="0" y="337972"/>
                </a:lnTo>
                <a:lnTo>
                  <a:pt x="433476" y="675957"/>
                </a:lnTo>
                <a:lnTo>
                  <a:pt x="433476" y="506971"/>
                </a:lnTo>
                <a:lnTo>
                  <a:pt x="2585669" y="506971"/>
                </a:lnTo>
                <a:lnTo>
                  <a:pt x="2585669" y="168986"/>
                </a:lnTo>
                <a:lnTo>
                  <a:pt x="433476" y="168986"/>
                </a:lnTo>
                <a:lnTo>
                  <a:pt x="4334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5740316" y="7050371"/>
            <a:ext cx="2585720" cy="676275"/>
          </a:xfrm>
          <a:custGeom>
            <a:avLst/>
            <a:gdLst/>
            <a:ahLst/>
            <a:cxnLst/>
            <a:rect l="l" t="t" r="r" b="b"/>
            <a:pathLst>
              <a:path w="2585720" h="676275">
                <a:moveTo>
                  <a:pt x="2585674" y="506967"/>
                </a:moveTo>
                <a:lnTo>
                  <a:pt x="2585674" y="168989"/>
                </a:lnTo>
                <a:lnTo>
                  <a:pt x="433474" y="168989"/>
                </a:lnTo>
                <a:lnTo>
                  <a:pt x="433474" y="0"/>
                </a:lnTo>
                <a:lnTo>
                  <a:pt x="0" y="337978"/>
                </a:lnTo>
                <a:lnTo>
                  <a:pt x="433474" y="675956"/>
                </a:lnTo>
                <a:lnTo>
                  <a:pt x="433474" y="506967"/>
                </a:lnTo>
                <a:lnTo>
                  <a:pt x="2585674" y="506967"/>
                </a:lnTo>
                <a:close/>
              </a:path>
            </a:pathLst>
          </a:custGeom>
          <a:ln w="74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6488826" y="7218742"/>
            <a:ext cx="1073785" cy="2946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1" i="0" u="none" strike="noStrike" kern="120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modeling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5753062" y="7970253"/>
            <a:ext cx="1842770" cy="858519"/>
          </a:xfrm>
          <a:custGeom>
            <a:avLst/>
            <a:gdLst/>
            <a:ahLst/>
            <a:cxnLst/>
            <a:rect l="l" t="t" r="r" b="b"/>
            <a:pathLst>
              <a:path w="1842770" h="858520">
                <a:moveTo>
                  <a:pt x="1767611" y="0"/>
                </a:moveTo>
                <a:lnTo>
                  <a:pt x="74739" y="0"/>
                </a:lnTo>
                <a:lnTo>
                  <a:pt x="45648" y="5871"/>
                </a:lnTo>
                <a:lnTo>
                  <a:pt x="21891" y="21885"/>
                </a:lnTo>
                <a:lnTo>
                  <a:pt x="5873" y="45637"/>
                </a:lnTo>
                <a:lnTo>
                  <a:pt x="0" y="74726"/>
                </a:lnTo>
                <a:lnTo>
                  <a:pt x="0" y="783743"/>
                </a:lnTo>
                <a:lnTo>
                  <a:pt x="5873" y="812828"/>
                </a:lnTo>
                <a:lnTo>
                  <a:pt x="21891" y="836579"/>
                </a:lnTo>
                <a:lnTo>
                  <a:pt x="45648" y="852593"/>
                </a:lnTo>
                <a:lnTo>
                  <a:pt x="74739" y="858465"/>
                </a:lnTo>
                <a:lnTo>
                  <a:pt x="1767611" y="858465"/>
                </a:lnTo>
                <a:lnTo>
                  <a:pt x="1796702" y="852593"/>
                </a:lnTo>
                <a:lnTo>
                  <a:pt x="1820459" y="836579"/>
                </a:lnTo>
                <a:lnTo>
                  <a:pt x="1836477" y="812828"/>
                </a:lnTo>
                <a:lnTo>
                  <a:pt x="1842350" y="783743"/>
                </a:lnTo>
                <a:lnTo>
                  <a:pt x="1842350" y="74726"/>
                </a:lnTo>
                <a:lnTo>
                  <a:pt x="1836477" y="45637"/>
                </a:lnTo>
                <a:lnTo>
                  <a:pt x="1820459" y="21885"/>
                </a:lnTo>
                <a:lnTo>
                  <a:pt x="1796702" y="5871"/>
                </a:lnTo>
                <a:lnTo>
                  <a:pt x="176761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6907885" y="8212683"/>
            <a:ext cx="424503" cy="35866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5753081" y="7970247"/>
            <a:ext cx="1842770" cy="858519"/>
          </a:xfrm>
          <a:custGeom>
            <a:avLst/>
            <a:gdLst/>
            <a:ahLst/>
            <a:cxnLst/>
            <a:rect l="l" t="t" r="r" b="b"/>
            <a:pathLst>
              <a:path w="1842770" h="858520">
                <a:moveTo>
                  <a:pt x="74736" y="0"/>
                </a:moveTo>
                <a:lnTo>
                  <a:pt x="1767618" y="0"/>
                </a:lnTo>
                <a:lnTo>
                  <a:pt x="1796713" y="5870"/>
                </a:lnTo>
                <a:lnTo>
                  <a:pt x="1820469" y="21882"/>
                </a:lnTo>
                <a:lnTo>
                  <a:pt x="1836483" y="45632"/>
                </a:lnTo>
                <a:lnTo>
                  <a:pt x="1842355" y="74721"/>
                </a:lnTo>
                <a:lnTo>
                  <a:pt x="1842355" y="783734"/>
                </a:lnTo>
                <a:lnTo>
                  <a:pt x="1836483" y="812816"/>
                </a:lnTo>
                <a:lnTo>
                  <a:pt x="1820469" y="836567"/>
                </a:lnTo>
                <a:lnTo>
                  <a:pt x="1796713" y="852582"/>
                </a:lnTo>
                <a:lnTo>
                  <a:pt x="1767618" y="858455"/>
                </a:lnTo>
                <a:lnTo>
                  <a:pt x="74736" y="858455"/>
                </a:lnTo>
                <a:lnTo>
                  <a:pt x="45648" y="852582"/>
                </a:lnTo>
                <a:lnTo>
                  <a:pt x="21892" y="836567"/>
                </a:lnTo>
                <a:lnTo>
                  <a:pt x="5874" y="812816"/>
                </a:lnTo>
                <a:lnTo>
                  <a:pt x="0" y="783734"/>
                </a:lnTo>
                <a:lnTo>
                  <a:pt x="0" y="74721"/>
                </a:lnTo>
                <a:lnTo>
                  <a:pt x="5874" y="45632"/>
                </a:lnTo>
                <a:lnTo>
                  <a:pt x="21892" y="21882"/>
                </a:lnTo>
                <a:lnTo>
                  <a:pt x="45648" y="5870"/>
                </a:lnTo>
                <a:lnTo>
                  <a:pt x="74736" y="0"/>
                </a:lnTo>
                <a:close/>
              </a:path>
            </a:pathLst>
          </a:custGeom>
          <a:ln w="224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5764290" y="8125255"/>
            <a:ext cx="1820545" cy="51562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55880" marR="901700" lvl="0" indent="0" algn="l" defTabSz="914400" rtl="0" eaLnBrk="1" fontAlgn="auto" latinLnBrk="0" hangingPunct="1">
              <a:lnSpc>
                <a:spcPts val="1880"/>
              </a:lnSpc>
              <a:spcBef>
                <a:spcPts val="2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en</a:t>
            </a:r>
            <a:r>
              <a:rPr kumimoji="0" sz="16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gi</a:t>
            </a:r>
            <a:r>
              <a:rPr kumimoji="0" sz="1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neer</a:t>
            </a:r>
            <a:r>
              <a:rPr kumimoji="0" sz="16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s</a:t>
            </a:r>
            <a:r>
              <a:rPr kumimoji="0" sz="1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,  </a:t>
            </a:r>
            <a:r>
              <a:rPr kumimoji="0" sz="16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analysts</a:t>
            </a:r>
            <a:endParaRPr kumimoji="0" sz="1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1204305" y="6043879"/>
            <a:ext cx="1832610" cy="858519"/>
          </a:xfrm>
          <a:custGeom>
            <a:avLst/>
            <a:gdLst/>
            <a:ahLst/>
            <a:cxnLst/>
            <a:rect l="l" t="t" r="r" b="b"/>
            <a:pathLst>
              <a:path w="1832610" h="858520">
                <a:moveTo>
                  <a:pt x="1757461" y="0"/>
                </a:moveTo>
                <a:lnTo>
                  <a:pt x="74736" y="0"/>
                </a:lnTo>
                <a:lnTo>
                  <a:pt x="45645" y="5871"/>
                </a:lnTo>
                <a:lnTo>
                  <a:pt x="21889" y="21885"/>
                </a:lnTo>
                <a:lnTo>
                  <a:pt x="5873" y="45637"/>
                </a:lnTo>
                <a:lnTo>
                  <a:pt x="0" y="74726"/>
                </a:lnTo>
                <a:lnTo>
                  <a:pt x="0" y="783742"/>
                </a:lnTo>
                <a:lnTo>
                  <a:pt x="5873" y="812831"/>
                </a:lnTo>
                <a:lnTo>
                  <a:pt x="21889" y="836583"/>
                </a:lnTo>
                <a:lnTo>
                  <a:pt x="45645" y="852597"/>
                </a:lnTo>
                <a:lnTo>
                  <a:pt x="74736" y="858469"/>
                </a:lnTo>
                <a:lnTo>
                  <a:pt x="1757461" y="858469"/>
                </a:lnTo>
                <a:lnTo>
                  <a:pt x="1786552" y="852597"/>
                </a:lnTo>
                <a:lnTo>
                  <a:pt x="1810309" y="836583"/>
                </a:lnTo>
                <a:lnTo>
                  <a:pt x="1826327" y="812831"/>
                </a:lnTo>
                <a:lnTo>
                  <a:pt x="1832201" y="783742"/>
                </a:lnTo>
                <a:lnTo>
                  <a:pt x="1832201" y="74726"/>
                </a:lnTo>
                <a:lnTo>
                  <a:pt x="1826327" y="45637"/>
                </a:lnTo>
                <a:lnTo>
                  <a:pt x="1810309" y="21885"/>
                </a:lnTo>
                <a:lnTo>
                  <a:pt x="1786552" y="5871"/>
                </a:lnTo>
                <a:lnTo>
                  <a:pt x="1757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2352014" y="6286308"/>
            <a:ext cx="424503" cy="35866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1204306" y="6043877"/>
            <a:ext cx="1832610" cy="858519"/>
          </a:xfrm>
          <a:custGeom>
            <a:avLst/>
            <a:gdLst/>
            <a:ahLst/>
            <a:cxnLst/>
            <a:rect l="l" t="t" r="r" b="b"/>
            <a:pathLst>
              <a:path w="1832610" h="858520">
                <a:moveTo>
                  <a:pt x="74736" y="0"/>
                </a:moveTo>
                <a:lnTo>
                  <a:pt x="1757469" y="0"/>
                </a:lnTo>
                <a:lnTo>
                  <a:pt x="1786564" y="5870"/>
                </a:lnTo>
                <a:lnTo>
                  <a:pt x="1810319" y="21882"/>
                </a:lnTo>
                <a:lnTo>
                  <a:pt x="1826334" y="45632"/>
                </a:lnTo>
                <a:lnTo>
                  <a:pt x="1832206" y="74721"/>
                </a:lnTo>
                <a:lnTo>
                  <a:pt x="1832206" y="783734"/>
                </a:lnTo>
                <a:lnTo>
                  <a:pt x="1826334" y="812816"/>
                </a:lnTo>
                <a:lnTo>
                  <a:pt x="1810319" y="836567"/>
                </a:lnTo>
                <a:lnTo>
                  <a:pt x="1786564" y="852582"/>
                </a:lnTo>
                <a:lnTo>
                  <a:pt x="1757469" y="858455"/>
                </a:lnTo>
                <a:lnTo>
                  <a:pt x="74736" y="858455"/>
                </a:lnTo>
                <a:lnTo>
                  <a:pt x="45646" y="852582"/>
                </a:lnTo>
                <a:lnTo>
                  <a:pt x="21890" y="836567"/>
                </a:lnTo>
                <a:lnTo>
                  <a:pt x="5873" y="812816"/>
                </a:lnTo>
                <a:lnTo>
                  <a:pt x="0" y="783734"/>
                </a:lnTo>
                <a:lnTo>
                  <a:pt x="0" y="74721"/>
                </a:lnTo>
                <a:lnTo>
                  <a:pt x="5873" y="45632"/>
                </a:lnTo>
                <a:lnTo>
                  <a:pt x="21890" y="21882"/>
                </a:lnTo>
                <a:lnTo>
                  <a:pt x="45646" y="5870"/>
                </a:lnTo>
                <a:lnTo>
                  <a:pt x="74736" y="0"/>
                </a:lnTo>
                <a:close/>
              </a:path>
            </a:pathLst>
          </a:custGeom>
          <a:ln w="224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1215514" y="6198894"/>
            <a:ext cx="1810385" cy="51562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55880" marR="745490" lvl="0" indent="0" algn="l" defTabSz="914400" rtl="0" eaLnBrk="1" fontAlgn="auto" latinLnBrk="0" hangingPunct="1">
              <a:lnSpc>
                <a:spcPts val="1880"/>
              </a:lnSpc>
              <a:spcBef>
                <a:spcPts val="2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customer  </a:t>
            </a:r>
            <a:r>
              <a:rPr kumimoji="0" sz="16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i</a:t>
            </a:r>
            <a:r>
              <a:rPr kumimoji="0" sz="1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nter</a:t>
            </a:r>
            <a:r>
              <a:rPr kumimoji="0" sz="16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a</a:t>
            </a:r>
            <a:r>
              <a:rPr kumimoji="0" sz="1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ctions</a:t>
            </a:r>
            <a:endParaRPr kumimoji="0" sz="1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10059441" y="6043879"/>
            <a:ext cx="1832610" cy="858519"/>
          </a:xfrm>
          <a:custGeom>
            <a:avLst/>
            <a:gdLst/>
            <a:ahLst/>
            <a:cxnLst/>
            <a:rect l="l" t="t" r="r" b="b"/>
            <a:pathLst>
              <a:path w="1832609" h="858520">
                <a:moveTo>
                  <a:pt x="1757464" y="0"/>
                </a:moveTo>
                <a:lnTo>
                  <a:pt x="74739" y="0"/>
                </a:lnTo>
                <a:lnTo>
                  <a:pt x="45648" y="5871"/>
                </a:lnTo>
                <a:lnTo>
                  <a:pt x="21891" y="21885"/>
                </a:lnTo>
                <a:lnTo>
                  <a:pt x="5873" y="45637"/>
                </a:lnTo>
                <a:lnTo>
                  <a:pt x="0" y="74726"/>
                </a:lnTo>
                <a:lnTo>
                  <a:pt x="0" y="783742"/>
                </a:lnTo>
                <a:lnTo>
                  <a:pt x="5873" y="812831"/>
                </a:lnTo>
                <a:lnTo>
                  <a:pt x="21891" y="836583"/>
                </a:lnTo>
                <a:lnTo>
                  <a:pt x="45648" y="852597"/>
                </a:lnTo>
                <a:lnTo>
                  <a:pt x="74739" y="858469"/>
                </a:lnTo>
                <a:lnTo>
                  <a:pt x="1757464" y="858469"/>
                </a:lnTo>
                <a:lnTo>
                  <a:pt x="1786555" y="852597"/>
                </a:lnTo>
                <a:lnTo>
                  <a:pt x="1810311" y="836583"/>
                </a:lnTo>
                <a:lnTo>
                  <a:pt x="1826329" y="812831"/>
                </a:lnTo>
                <a:lnTo>
                  <a:pt x="1832203" y="783742"/>
                </a:lnTo>
                <a:lnTo>
                  <a:pt x="1832203" y="74726"/>
                </a:lnTo>
                <a:lnTo>
                  <a:pt x="1826329" y="45637"/>
                </a:lnTo>
                <a:lnTo>
                  <a:pt x="1810311" y="21885"/>
                </a:lnTo>
                <a:lnTo>
                  <a:pt x="1786555" y="5871"/>
                </a:lnTo>
                <a:lnTo>
                  <a:pt x="17574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11207153" y="6286308"/>
            <a:ext cx="424503" cy="35866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10059485" y="6043877"/>
            <a:ext cx="1832610" cy="858519"/>
          </a:xfrm>
          <a:custGeom>
            <a:avLst/>
            <a:gdLst/>
            <a:ahLst/>
            <a:cxnLst/>
            <a:rect l="l" t="t" r="r" b="b"/>
            <a:pathLst>
              <a:path w="1832609" h="858520">
                <a:moveTo>
                  <a:pt x="74736" y="0"/>
                </a:moveTo>
                <a:lnTo>
                  <a:pt x="1757469" y="0"/>
                </a:lnTo>
                <a:lnTo>
                  <a:pt x="1786557" y="5870"/>
                </a:lnTo>
                <a:lnTo>
                  <a:pt x="1810314" y="21882"/>
                </a:lnTo>
                <a:lnTo>
                  <a:pt x="1826332" y="45632"/>
                </a:lnTo>
                <a:lnTo>
                  <a:pt x="1832206" y="74721"/>
                </a:lnTo>
                <a:lnTo>
                  <a:pt x="1832206" y="783734"/>
                </a:lnTo>
                <a:lnTo>
                  <a:pt x="1826332" y="812816"/>
                </a:lnTo>
                <a:lnTo>
                  <a:pt x="1810314" y="836567"/>
                </a:lnTo>
                <a:lnTo>
                  <a:pt x="1786557" y="852582"/>
                </a:lnTo>
                <a:lnTo>
                  <a:pt x="1757469" y="858455"/>
                </a:lnTo>
                <a:lnTo>
                  <a:pt x="74736" y="858455"/>
                </a:lnTo>
                <a:lnTo>
                  <a:pt x="45642" y="852582"/>
                </a:lnTo>
                <a:lnTo>
                  <a:pt x="21886" y="836567"/>
                </a:lnTo>
                <a:lnTo>
                  <a:pt x="5871" y="812816"/>
                </a:lnTo>
                <a:lnTo>
                  <a:pt x="0" y="783734"/>
                </a:lnTo>
                <a:lnTo>
                  <a:pt x="0" y="74721"/>
                </a:lnTo>
                <a:lnTo>
                  <a:pt x="5871" y="45632"/>
                </a:lnTo>
                <a:lnTo>
                  <a:pt x="21886" y="21882"/>
                </a:lnTo>
                <a:lnTo>
                  <a:pt x="45642" y="5870"/>
                </a:lnTo>
                <a:lnTo>
                  <a:pt x="74736" y="0"/>
                </a:lnTo>
                <a:close/>
              </a:path>
            </a:pathLst>
          </a:custGeom>
          <a:ln w="224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10070693" y="6198894"/>
            <a:ext cx="1810385" cy="51562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55880" marR="675640" lvl="0" indent="0" algn="l" defTabSz="914400" rtl="0" eaLnBrk="1" fontAlgn="auto" latinLnBrk="0" hangingPunct="1">
              <a:lnSpc>
                <a:spcPts val="1880"/>
              </a:lnSpc>
              <a:spcBef>
                <a:spcPts val="2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business  s</a:t>
            </a:r>
            <a:r>
              <a:rPr kumimoji="0" sz="16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ta</a:t>
            </a:r>
            <a:r>
              <a:rPr kumimoji="0" sz="165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k</a:t>
            </a:r>
            <a:r>
              <a:rPr kumimoji="0" sz="1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eh</a:t>
            </a:r>
            <a:r>
              <a:rPr kumimoji="0" sz="16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ol</a:t>
            </a:r>
            <a:r>
              <a:rPr kumimoji="0" sz="1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ders</a:t>
            </a:r>
            <a:endParaRPr kumimoji="0" sz="1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194442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7700" y="419100"/>
            <a:ext cx="64211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-5" dirty="0">
                <a:solidFill>
                  <a:srgbClr val="CBCBCB"/>
                </a:solidFill>
              </a:rPr>
              <a:t>Expectation</a:t>
            </a:r>
            <a:endParaRPr sz="4800" dirty="0"/>
          </a:p>
        </p:txBody>
      </p:sp>
      <p:sp>
        <p:nvSpPr>
          <p:cNvPr id="8" name="object 8"/>
          <p:cNvSpPr txBox="1"/>
          <p:nvPr/>
        </p:nvSpPr>
        <p:spPr>
          <a:xfrm>
            <a:off x="2349715" y="2286453"/>
            <a:ext cx="1203960" cy="390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b="1" spc="95" dirty="0">
                <a:latin typeface="Gill Sans MT"/>
                <a:cs typeface="Gill Sans MT"/>
              </a:rPr>
              <a:t>P</a:t>
            </a:r>
            <a:r>
              <a:rPr sz="2400" b="1" dirty="0">
                <a:latin typeface="Gill Sans MT"/>
                <a:cs typeface="Gill Sans MT"/>
              </a:rPr>
              <a:t>r</a:t>
            </a:r>
            <a:r>
              <a:rPr sz="2400" b="1" spc="100" dirty="0">
                <a:latin typeface="Gill Sans MT"/>
                <a:cs typeface="Gill Sans MT"/>
              </a:rPr>
              <a:t>ocess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63884" y="2318169"/>
            <a:ext cx="1435100" cy="36766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25"/>
              </a:lnSpc>
            </a:pPr>
            <a:r>
              <a:rPr sz="2400" b="1" spc="30" dirty="0">
                <a:latin typeface="Gill Sans MT"/>
                <a:cs typeface="Gill Sans MT"/>
              </a:rPr>
              <a:t>V</a:t>
            </a:r>
            <a:r>
              <a:rPr sz="2400" b="1" spc="100" dirty="0">
                <a:latin typeface="Gill Sans MT"/>
                <a:cs typeface="Gill Sans MT"/>
              </a:rPr>
              <a:t>a</a:t>
            </a:r>
            <a:r>
              <a:rPr sz="2400" b="1" dirty="0">
                <a:latin typeface="Gill Sans MT"/>
                <a:cs typeface="Gill Sans MT"/>
              </a:rPr>
              <a:t>r</a:t>
            </a:r>
            <a:r>
              <a:rPr sz="2400" b="1" spc="75" dirty="0">
                <a:latin typeface="Gill Sans MT"/>
                <a:cs typeface="Gill Sans MT"/>
              </a:rPr>
              <a:t>i</a:t>
            </a:r>
            <a:r>
              <a:rPr sz="2400" b="1" spc="90" dirty="0">
                <a:latin typeface="Gill Sans MT"/>
                <a:cs typeface="Gill Sans MT"/>
              </a:rPr>
              <a:t>a</a:t>
            </a:r>
            <a:r>
              <a:rPr sz="2400" b="1" spc="145" dirty="0">
                <a:latin typeface="Gill Sans MT"/>
                <a:cs typeface="Gill Sans MT"/>
              </a:rPr>
              <a:t>t</a:t>
            </a:r>
            <a:r>
              <a:rPr sz="2400" b="1" spc="75" dirty="0">
                <a:latin typeface="Gill Sans MT"/>
                <a:cs typeface="Gill Sans MT"/>
              </a:rPr>
              <a:t>i</a:t>
            </a:r>
            <a:r>
              <a:rPr sz="2400" b="1" spc="100" dirty="0">
                <a:latin typeface="Gill Sans MT"/>
                <a:cs typeface="Gill Sans MT"/>
              </a:rPr>
              <a:t>o</a:t>
            </a:r>
            <a:r>
              <a:rPr sz="2400" b="1" spc="125" dirty="0">
                <a:latin typeface="Gill Sans MT"/>
                <a:cs typeface="Gill Sans MT"/>
              </a:rPr>
              <a:t>n</a:t>
            </a:r>
            <a:endParaRPr sz="2400" dirty="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19353" y="2318169"/>
            <a:ext cx="749300" cy="36766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25"/>
              </a:lnSpc>
            </a:pPr>
            <a:r>
              <a:rPr sz="2400" b="1" spc="90" dirty="0">
                <a:latin typeface="Gill Sans MT"/>
                <a:cs typeface="Gill Sans MT"/>
              </a:rPr>
              <a:t>Data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76321" y="2286453"/>
            <a:ext cx="860425" cy="390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b="1" spc="50" dirty="0">
                <a:latin typeface="Gill Sans MT"/>
                <a:cs typeface="Gill Sans MT"/>
              </a:rPr>
              <a:t>Tools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800932" y="2400033"/>
            <a:ext cx="608965" cy="222250"/>
          </a:xfrm>
          <a:custGeom>
            <a:avLst/>
            <a:gdLst/>
            <a:ahLst/>
            <a:cxnLst/>
            <a:rect l="l" t="t" r="r" b="b"/>
            <a:pathLst>
              <a:path w="608964" h="222250">
                <a:moveTo>
                  <a:pt x="532676" y="0"/>
                </a:moveTo>
                <a:lnTo>
                  <a:pt x="532676" y="55448"/>
                </a:lnTo>
                <a:lnTo>
                  <a:pt x="0" y="55448"/>
                </a:lnTo>
                <a:lnTo>
                  <a:pt x="0" y="166357"/>
                </a:lnTo>
                <a:lnTo>
                  <a:pt x="532676" y="166357"/>
                </a:lnTo>
                <a:lnTo>
                  <a:pt x="532676" y="221805"/>
                </a:lnTo>
                <a:lnTo>
                  <a:pt x="608876" y="110909"/>
                </a:lnTo>
                <a:lnTo>
                  <a:pt x="5326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00932" y="2400035"/>
            <a:ext cx="608965" cy="222250"/>
          </a:xfrm>
          <a:custGeom>
            <a:avLst/>
            <a:gdLst/>
            <a:ahLst/>
            <a:cxnLst/>
            <a:rect l="l" t="t" r="r" b="b"/>
            <a:pathLst>
              <a:path w="608964" h="222250">
                <a:moveTo>
                  <a:pt x="0" y="166363"/>
                </a:moveTo>
                <a:lnTo>
                  <a:pt x="0" y="55450"/>
                </a:lnTo>
                <a:lnTo>
                  <a:pt x="532676" y="55450"/>
                </a:lnTo>
                <a:lnTo>
                  <a:pt x="532676" y="0"/>
                </a:lnTo>
                <a:lnTo>
                  <a:pt x="608876" y="110900"/>
                </a:lnTo>
                <a:lnTo>
                  <a:pt x="532676" y="221813"/>
                </a:lnTo>
                <a:lnTo>
                  <a:pt x="532676" y="166363"/>
                </a:lnTo>
                <a:lnTo>
                  <a:pt x="0" y="166363"/>
                </a:lnTo>
                <a:close/>
              </a:path>
            </a:pathLst>
          </a:custGeom>
          <a:ln w="126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70040" y="2400033"/>
            <a:ext cx="608965" cy="222250"/>
          </a:xfrm>
          <a:custGeom>
            <a:avLst/>
            <a:gdLst/>
            <a:ahLst/>
            <a:cxnLst/>
            <a:rect l="l" t="t" r="r" b="b"/>
            <a:pathLst>
              <a:path w="608965" h="222250">
                <a:moveTo>
                  <a:pt x="532676" y="0"/>
                </a:moveTo>
                <a:lnTo>
                  <a:pt x="532676" y="55448"/>
                </a:lnTo>
                <a:lnTo>
                  <a:pt x="0" y="55448"/>
                </a:lnTo>
                <a:lnTo>
                  <a:pt x="0" y="166357"/>
                </a:lnTo>
                <a:lnTo>
                  <a:pt x="532676" y="166357"/>
                </a:lnTo>
                <a:lnTo>
                  <a:pt x="532676" y="221805"/>
                </a:lnTo>
                <a:lnTo>
                  <a:pt x="608876" y="110909"/>
                </a:lnTo>
                <a:lnTo>
                  <a:pt x="5326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370040" y="2400035"/>
            <a:ext cx="608965" cy="222250"/>
          </a:xfrm>
          <a:custGeom>
            <a:avLst/>
            <a:gdLst/>
            <a:ahLst/>
            <a:cxnLst/>
            <a:rect l="l" t="t" r="r" b="b"/>
            <a:pathLst>
              <a:path w="608965" h="222250">
                <a:moveTo>
                  <a:pt x="0" y="166363"/>
                </a:moveTo>
                <a:lnTo>
                  <a:pt x="0" y="55450"/>
                </a:lnTo>
                <a:lnTo>
                  <a:pt x="532676" y="55450"/>
                </a:lnTo>
                <a:lnTo>
                  <a:pt x="532676" y="0"/>
                </a:lnTo>
                <a:lnTo>
                  <a:pt x="608876" y="110900"/>
                </a:lnTo>
                <a:lnTo>
                  <a:pt x="532676" y="221813"/>
                </a:lnTo>
                <a:lnTo>
                  <a:pt x="532676" y="166363"/>
                </a:lnTo>
                <a:lnTo>
                  <a:pt x="0" y="166363"/>
                </a:lnTo>
                <a:close/>
              </a:path>
            </a:pathLst>
          </a:custGeom>
          <a:ln w="126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231543" y="2400033"/>
            <a:ext cx="608965" cy="222250"/>
          </a:xfrm>
          <a:custGeom>
            <a:avLst/>
            <a:gdLst/>
            <a:ahLst/>
            <a:cxnLst/>
            <a:rect l="l" t="t" r="r" b="b"/>
            <a:pathLst>
              <a:path w="608965" h="222250">
                <a:moveTo>
                  <a:pt x="532676" y="0"/>
                </a:moveTo>
                <a:lnTo>
                  <a:pt x="532676" y="55448"/>
                </a:lnTo>
                <a:lnTo>
                  <a:pt x="0" y="55448"/>
                </a:lnTo>
                <a:lnTo>
                  <a:pt x="0" y="166357"/>
                </a:lnTo>
                <a:lnTo>
                  <a:pt x="532676" y="166357"/>
                </a:lnTo>
                <a:lnTo>
                  <a:pt x="532676" y="221805"/>
                </a:lnTo>
                <a:lnTo>
                  <a:pt x="608876" y="110909"/>
                </a:lnTo>
                <a:lnTo>
                  <a:pt x="5326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231543" y="2400035"/>
            <a:ext cx="608965" cy="222250"/>
          </a:xfrm>
          <a:custGeom>
            <a:avLst/>
            <a:gdLst/>
            <a:ahLst/>
            <a:cxnLst/>
            <a:rect l="l" t="t" r="r" b="b"/>
            <a:pathLst>
              <a:path w="608965" h="222250">
                <a:moveTo>
                  <a:pt x="0" y="166363"/>
                </a:moveTo>
                <a:lnTo>
                  <a:pt x="0" y="55450"/>
                </a:lnTo>
                <a:lnTo>
                  <a:pt x="532676" y="55450"/>
                </a:lnTo>
                <a:lnTo>
                  <a:pt x="532676" y="0"/>
                </a:lnTo>
                <a:lnTo>
                  <a:pt x="608876" y="110900"/>
                </a:lnTo>
                <a:lnTo>
                  <a:pt x="532676" y="221813"/>
                </a:lnTo>
                <a:lnTo>
                  <a:pt x="532676" y="166363"/>
                </a:lnTo>
                <a:lnTo>
                  <a:pt x="0" y="166363"/>
                </a:lnTo>
                <a:close/>
              </a:path>
            </a:pathLst>
          </a:custGeom>
          <a:ln w="126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27009122-380F-4A4E-B623-7A8A7E623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800" y="3581400"/>
            <a:ext cx="10286999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9FF99BD-075F-4761-A995-6FC574BD25E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B21A54-9BA3-4EA9-B460-5A829ADD905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812" y="682752"/>
            <a:ext cx="11987175" cy="838809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A8F714-B9D8-488A-8CCA-E9948FF913A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6363" y="915154"/>
            <a:ext cx="11632072" cy="79232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2067E-6036-4E14-A160-5F8AF8D9F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175" y="2133600"/>
            <a:ext cx="10614444" cy="49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7278EA59-751E-4113-9241-77F8D757479F}"/>
              </a:ext>
            </a:extLst>
          </p:cNvPr>
          <p:cNvSpPr/>
          <p:nvPr/>
        </p:nvSpPr>
        <p:spPr>
          <a:xfrm>
            <a:off x="1854200" y="4114800"/>
            <a:ext cx="2895600" cy="609600"/>
          </a:xfrm>
          <a:prstGeom prst="round2Diag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rgbClr val="373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812" y="682752"/>
            <a:ext cx="11987175" cy="83880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2A53A7-D0B2-4DCD-8263-285E2C32A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12" y="1334392"/>
            <a:ext cx="11550433" cy="678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214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FA64B-06DE-40C3-990A-BF0924499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543" y="406400"/>
            <a:ext cx="10465713" cy="415498"/>
          </a:xfrm>
        </p:spPr>
        <p:txBody>
          <a:bodyPr/>
          <a:lstStyle/>
          <a:p>
            <a:r>
              <a:rPr lang="en-US" dirty="0"/>
              <a:t>Massive Data at your door-step!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55DCC6-380D-4756-8999-D49523F5B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240" y="1524000"/>
            <a:ext cx="9782175" cy="730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047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9E71AF5-4128-4E73-868E-290BF190C1B6}"/>
              </a:ext>
            </a:extLst>
          </p:cNvPr>
          <p:cNvSpPr/>
          <p:nvPr/>
        </p:nvSpPr>
        <p:spPr>
          <a:xfrm>
            <a:off x="6578600" y="2057400"/>
            <a:ext cx="4419600" cy="6248400"/>
          </a:xfrm>
          <a:prstGeom prst="round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rgbClr val="443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812" y="682752"/>
            <a:ext cx="11987175" cy="83880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8B2C7-D43E-44DA-9E2D-140FC0246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64" y="1503500"/>
            <a:ext cx="11632071" cy="674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112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262076-CC64-4CBC-9BC5-317BD21EC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75" y="685800"/>
            <a:ext cx="11906250" cy="808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63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rgbClr val="344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812" y="682752"/>
            <a:ext cx="11987175" cy="83880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8672F3-C3DC-48CF-B047-F4310FF6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64" y="2594005"/>
            <a:ext cx="11632071" cy="456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917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4300" y="3327400"/>
            <a:ext cx="10351135" cy="3152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09875" algn="l"/>
                <a:tab pos="4091304" algn="l"/>
              </a:tabLst>
            </a:pPr>
            <a:r>
              <a:rPr lang="en-US" sz="6800" spc="-5" dirty="0"/>
              <a:t>Thank – You</a:t>
            </a:r>
            <a:br>
              <a:rPr lang="en-US" sz="6800" spc="-5" dirty="0"/>
            </a:br>
            <a:br>
              <a:rPr lang="en-US" sz="6800" spc="-5" dirty="0"/>
            </a:br>
            <a:r>
              <a:rPr lang="en-US" sz="6800" spc="-5" dirty="0">
                <a:solidFill>
                  <a:srgbClr val="00B0F0"/>
                </a:solidFill>
              </a:rPr>
              <a:t>Get Started !</a:t>
            </a:r>
            <a:endParaRPr sz="6800" dirty="0">
              <a:solidFill>
                <a:srgbClr val="00B0F0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8788806" y="4961392"/>
            <a:ext cx="436723" cy="4367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01749" y="4790833"/>
            <a:ext cx="428782" cy="3136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62531" y="4959029"/>
            <a:ext cx="436723" cy="4367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907382" y="6154801"/>
            <a:ext cx="419938" cy="309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404208" y="5376698"/>
            <a:ext cx="428782" cy="4287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455821" y="5864971"/>
            <a:ext cx="436723" cy="4367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99220" y="5480570"/>
            <a:ext cx="428782" cy="3136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31057" y="5310782"/>
            <a:ext cx="436723" cy="4367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300082" y="5248857"/>
            <a:ext cx="436723" cy="5518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14232" y="5043708"/>
            <a:ext cx="296545" cy="115570"/>
          </a:xfrm>
          <a:custGeom>
            <a:avLst/>
            <a:gdLst/>
            <a:ahLst/>
            <a:cxnLst/>
            <a:rect l="l" t="t" r="r" b="b"/>
            <a:pathLst>
              <a:path w="296545" h="115570">
                <a:moveTo>
                  <a:pt x="0" y="0"/>
                </a:moveTo>
                <a:lnTo>
                  <a:pt x="0" y="115137"/>
                </a:lnTo>
                <a:lnTo>
                  <a:pt x="180824" y="113867"/>
                </a:lnTo>
                <a:lnTo>
                  <a:pt x="295960" y="113867"/>
                </a:lnTo>
              </a:path>
            </a:pathLst>
          </a:custGeom>
          <a:ln w="913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14232" y="5043708"/>
            <a:ext cx="296545" cy="115570"/>
          </a:xfrm>
          <a:custGeom>
            <a:avLst/>
            <a:gdLst/>
            <a:ahLst/>
            <a:cxnLst/>
            <a:rect l="l" t="t" r="r" b="b"/>
            <a:pathLst>
              <a:path w="296545" h="115570">
                <a:moveTo>
                  <a:pt x="0" y="0"/>
                </a:moveTo>
                <a:lnTo>
                  <a:pt x="0" y="115137"/>
                </a:lnTo>
                <a:lnTo>
                  <a:pt x="180824" y="113867"/>
                </a:lnTo>
                <a:lnTo>
                  <a:pt x="295960" y="113867"/>
                </a:lnTo>
              </a:path>
            </a:pathLst>
          </a:custGeom>
          <a:ln w="456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647792" y="5159945"/>
            <a:ext cx="189230" cy="1905"/>
          </a:xfrm>
          <a:custGeom>
            <a:avLst/>
            <a:gdLst/>
            <a:ahLst/>
            <a:cxnLst/>
            <a:rect l="l" t="t" r="r" b="b"/>
            <a:pathLst>
              <a:path w="189229" h="1904">
                <a:moveTo>
                  <a:pt x="-45658" y="839"/>
                </a:moveTo>
                <a:lnTo>
                  <a:pt x="234310" y="839"/>
                </a:lnTo>
              </a:path>
            </a:pathLst>
          </a:custGeom>
          <a:ln w="929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647792" y="5159945"/>
            <a:ext cx="189230" cy="1905"/>
          </a:xfrm>
          <a:custGeom>
            <a:avLst/>
            <a:gdLst/>
            <a:ahLst/>
            <a:cxnLst/>
            <a:rect l="l" t="t" r="r" b="b"/>
            <a:pathLst>
              <a:path w="189229" h="1904">
                <a:moveTo>
                  <a:pt x="-22829" y="839"/>
                </a:moveTo>
                <a:lnTo>
                  <a:pt x="211481" y="839"/>
                </a:lnTo>
              </a:path>
            </a:pathLst>
          </a:custGeom>
          <a:ln w="473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222266" y="5513403"/>
            <a:ext cx="226060" cy="1270"/>
          </a:xfrm>
          <a:custGeom>
            <a:avLst/>
            <a:gdLst/>
            <a:ahLst/>
            <a:cxnLst/>
            <a:rect l="l" t="t" r="r" b="b"/>
            <a:pathLst>
              <a:path w="226059" h="1270">
                <a:moveTo>
                  <a:pt x="-45658" y="404"/>
                </a:moveTo>
                <a:lnTo>
                  <a:pt x="271273" y="404"/>
                </a:lnTo>
              </a:path>
            </a:pathLst>
          </a:custGeom>
          <a:ln w="921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222266" y="5513403"/>
            <a:ext cx="226060" cy="1270"/>
          </a:xfrm>
          <a:custGeom>
            <a:avLst/>
            <a:gdLst/>
            <a:ahLst/>
            <a:cxnLst/>
            <a:rect l="l" t="t" r="r" b="b"/>
            <a:pathLst>
              <a:path w="226059" h="1270">
                <a:moveTo>
                  <a:pt x="-22829" y="404"/>
                </a:moveTo>
                <a:lnTo>
                  <a:pt x="248444" y="404"/>
                </a:lnTo>
              </a:path>
            </a:pathLst>
          </a:custGeom>
          <a:ln w="464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674298" y="5742115"/>
            <a:ext cx="1905" cy="154940"/>
          </a:xfrm>
          <a:custGeom>
            <a:avLst/>
            <a:gdLst/>
            <a:ahLst/>
            <a:cxnLst/>
            <a:rect l="l" t="t" r="r" b="b"/>
            <a:pathLst>
              <a:path w="1904" h="154939">
                <a:moveTo>
                  <a:pt x="738" y="-45657"/>
                </a:moveTo>
                <a:lnTo>
                  <a:pt x="738" y="200283"/>
                </a:lnTo>
              </a:path>
            </a:pathLst>
          </a:custGeom>
          <a:ln w="927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674298" y="5742115"/>
            <a:ext cx="1905" cy="154940"/>
          </a:xfrm>
          <a:custGeom>
            <a:avLst/>
            <a:gdLst/>
            <a:ahLst/>
            <a:cxnLst/>
            <a:rect l="l" t="t" r="r" b="b"/>
            <a:pathLst>
              <a:path w="1904" h="154939">
                <a:moveTo>
                  <a:pt x="738" y="-22828"/>
                </a:moveTo>
                <a:lnTo>
                  <a:pt x="738" y="177455"/>
                </a:lnTo>
              </a:path>
            </a:pathLst>
          </a:custGeom>
          <a:ln w="4713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841075" y="6067451"/>
            <a:ext cx="279400" cy="115570"/>
          </a:xfrm>
          <a:custGeom>
            <a:avLst/>
            <a:gdLst/>
            <a:ahLst/>
            <a:cxnLst/>
            <a:rect l="l" t="t" r="r" b="b"/>
            <a:pathLst>
              <a:path w="279400" h="115570">
                <a:moveTo>
                  <a:pt x="0" y="119"/>
                </a:moveTo>
                <a:lnTo>
                  <a:pt x="115136" y="119"/>
                </a:lnTo>
                <a:lnTo>
                  <a:pt x="278788" y="0"/>
                </a:lnTo>
                <a:lnTo>
                  <a:pt x="278788" y="115137"/>
                </a:lnTo>
              </a:path>
            </a:pathLst>
          </a:custGeom>
          <a:ln w="913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841075" y="6067451"/>
            <a:ext cx="279400" cy="115570"/>
          </a:xfrm>
          <a:custGeom>
            <a:avLst/>
            <a:gdLst/>
            <a:ahLst/>
            <a:cxnLst/>
            <a:rect l="l" t="t" r="r" b="b"/>
            <a:pathLst>
              <a:path w="279400" h="115570">
                <a:moveTo>
                  <a:pt x="0" y="119"/>
                </a:moveTo>
                <a:lnTo>
                  <a:pt x="115136" y="119"/>
                </a:lnTo>
                <a:lnTo>
                  <a:pt x="278788" y="0"/>
                </a:lnTo>
                <a:lnTo>
                  <a:pt x="278788" y="115137"/>
                </a:lnTo>
              </a:path>
            </a:pathLst>
          </a:custGeom>
          <a:ln w="456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11704" y="5733451"/>
            <a:ext cx="605155" cy="116205"/>
          </a:xfrm>
          <a:custGeom>
            <a:avLst/>
            <a:gdLst/>
            <a:ahLst/>
            <a:cxnLst/>
            <a:rect l="l" t="t" r="r" b="b"/>
            <a:pathLst>
              <a:path w="605154" h="116204">
                <a:moveTo>
                  <a:pt x="0" y="0"/>
                </a:moveTo>
                <a:lnTo>
                  <a:pt x="0" y="115137"/>
                </a:lnTo>
                <a:lnTo>
                  <a:pt x="604829" y="115840"/>
                </a:lnTo>
                <a:lnTo>
                  <a:pt x="604829" y="702"/>
                </a:lnTo>
              </a:path>
            </a:pathLst>
          </a:custGeom>
          <a:ln w="913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11704" y="5733451"/>
            <a:ext cx="605155" cy="116205"/>
          </a:xfrm>
          <a:custGeom>
            <a:avLst/>
            <a:gdLst/>
            <a:ahLst/>
            <a:cxnLst/>
            <a:rect l="l" t="t" r="r" b="b"/>
            <a:pathLst>
              <a:path w="605154" h="116204">
                <a:moveTo>
                  <a:pt x="0" y="0"/>
                </a:moveTo>
                <a:lnTo>
                  <a:pt x="0" y="115137"/>
                </a:lnTo>
                <a:lnTo>
                  <a:pt x="604829" y="115840"/>
                </a:lnTo>
                <a:lnTo>
                  <a:pt x="604829" y="702"/>
                </a:lnTo>
              </a:path>
            </a:pathLst>
          </a:custGeom>
          <a:ln w="456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85349" y="5508387"/>
            <a:ext cx="239395" cy="0"/>
          </a:xfrm>
          <a:custGeom>
            <a:avLst/>
            <a:gdLst/>
            <a:ahLst/>
            <a:cxnLst/>
            <a:rect l="l" t="t" r="r" b="b"/>
            <a:pathLst>
              <a:path w="239395">
                <a:moveTo>
                  <a:pt x="0" y="0"/>
                </a:moveTo>
                <a:lnTo>
                  <a:pt x="239004" y="0"/>
                </a:lnTo>
              </a:path>
            </a:pathLst>
          </a:custGeom>
          <a:ln w="932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685349" y="5508387"/>
            <a:ext cx="216535" cy="0"/>
          </a:xfrm>
          <a:custGeom>
            <a:avLst/>
            <a:gdLst/>
            <a:ahLst/>
            <a:cxnLst/>
            <a:rect l="l" t="t" r="r" b="b"/>
            <a:pathLst>
              <a:path w="216534">
                <a:moveTo>
                  <a:pt x="0" y="0"/>
                </a:moveTo>
                <a:lnTo>
                  <a:pt x="216175" y="0"/>
                </a:lnTo>
              </a:path>
            </a:pathLst>
          </a:custGeom>
          <a:ln w="475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174059" y="5163995"/>
            <a:ext cx="342900" cy="116839"/>
          </a:xfrm>
          <a:custGeom>
            <a:avLst/>
            <a:gdLst/>
            <a:ahLst/>
            <a:cxnLst/>
            <a:rect l="l" t="t" r="r" b="b"/>
            <a:pathLst>
              <a:path w="342900" h="116839">
                <a:moveTo>
                  <a:pt x="0" y="0"/>
                </a:moveTo>
                <a:lnTo>
                  <a:pt x="115136" y="0"/>
                </a:lnTo>
                <a:lnTo>
                  <a:pt x="342474" y="1484"/>
                </a:lnTo>
                <a:lnTo>
                  <a:pt x="342474" y="116622"/>
                </a:lnTo>
              </a:path>
            </a:pathLst>
          </a:custGeom>
          <a:ln w="913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174059" y="5163995"/>
            <a:ext cx="342900" cy="116839"/>
          </a:xfrm>
          <a:custGeom>
            <a:avLst/>
            <a:gdLst/>
            <a:ahLst/>
            <a:cxnLst/>
            <a:rect l="l" t="t" r="r" b="b"/>
            <a:pathLst>
              <a:path w="342900" h="116839">
                <a:moveTo>
                  <a:pt x="0" y="0"/>
                </a:moveTo>
                <a:lnTo>
                  <a:pt x="115136" y="0"/>
                </a:lnTo>
                <a:lnTo>
                  <a:pt x="342474" y="1484"/>
                </a:lnTo>
                <a:lnTo>
                  <a:pt x="342474" y="116622"/>
                </a:lnTo>
              </a:path>
            </a:pathLst>
          </a:custGeom>
          <a:ln w="456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36444" y="4993157"/>
            <a:ext cx="337820" cy="337820"/>
          </a:xfrm>
          <a:custGeom>
            <a:avLst/>
            <a:gdLst/>
            <a:ahLst/>
            <a:cxnLst/>
            <a:rect l="l" t="t" r="r" b="b"/>
            <a:pathLst>
              <a:path w="337820" h="337820">
                <a:moveTo>
                  <a:pt x="168808" y="0"/>
                </a:moveTo>
                <a:lnTo>
                  <a:pt x="0" y="0"/>
                </a:lnTo>
                <a:lnTo>
                  <a:pt x="0" y="337629"/>
                </a:lnTo>
                <a:lnTo>
                  <a:pt x="168808" y="337629"/>
                </a:lnTo>
                <a:lnTo>
                  <a:pt x="210619" y="333917"/>
                </a:lnTo>
                <a:lnTo>
                  <a:pt x="250086" y="321999"/>
                </a:lnTo>
                <a:lnTo>
                  <a:pt x="284864" y="300702"/>
                </a:lnTo>
                <a:lnTo>
                  <a:pt x="312608" y="268855"/>
                </a:lnTo>
                <a:lnTo>
                  <a:pt x="330973" y="225285"/>
                </a:lnTo>
                <a:lnTo>
                  <a:pt x="337616" y="168821"/>
                </a:lnTo>
                <a:lnTo>
                  <a:pt x="330973" y="112350"/>
                </a:lnTo>
                <a:lnTo>
                  <a:pt x="312608" y="68777"/>
                </a:lnTo>
                <a:lnTo>
                  <a:pt x="284864" y="36928"/>
                </a:lnTo>
                <a:lnTo>
                  <a:pt x="250086" y="15630"/>
                </a:lnTo>
                <a:lnTo>
                  <a:pt x="210619" y="3712"/>
                </a:lnTo>
                <a:lnTo>
                  <a:pt x="1688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836444" y="4993158"/>
            <a:ext cx="337820" cy="337820"/>
          </a:xfrm>
          <a:custGeom>
            <a:avLst/>
            <a:gdLst/>
            <a:ahLst/>
            <a:cxnLst/>
            <a:rect l="l" t="t" r="r" b="b"/>
            <a:pathLst>
              <a:path w="337820" h="337820">
                <a:moveTo>
                  <a:pt x="0" y="337628"/>
                </a:moveTo>
                <a:lnTo>
                  <a:pt x="168813" y="337628"/>
                </a:lnTo>
                <a:lnTo>
                  <a:pt x="210624" y="333915"/>
                </a:lnTo>
                <a:lnTo>
                  <a:pt x="250091" y="321997"/>
                </a:lnTo>
                <a:lnTo>
                  <a:pt x="284869" y="300699"/>
                </a:lnTo>
                <a:lnTo>
                  <a:pt x="312613" y="268851"/>
                </a:lnTo>
                <a:lnTo>
                  <a:pt x="330979" y="225279"/>
                </a:lnTo>
                <a:lnTo>
                  <a:pt x="337622" y="168812"/>
                </a:lnTo>
                <a:lnTo>
                  <a:pt x="330979" y="112346"/>
                </a:lnTo>
                <a:lnTo>
                  <a:pt x="312613" y="68775"/>
                </a:lnTo>
                <a:lnTo>
                  <a:pt x="284869" y="36928"/>
                </a:lnTo>
                <a:lnTo>
                  <a:pt x="250091" y="15630"/>
                </a:lnTo>
                <a:lnTo>
                  <a:pt x="210624" y="3712"/>
                </a:lnTo>
                <a:lnTo>
                  <a:pt x="168813" y="0"/>
                </a:lnTo>
                <a:lnTo>
                  <a:pt x="0" y="0"/>
                </a:lnTo>
                <a:lnTo>
                  <a:pt x="0" y="337628"/>
                </a:lnTo>
                <a:close/>
              </a:path>
            </a:pathLst>
          </a:custGeom>
          <a:ln w="119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8924942" y="5098701"/>
            <a:ext cx="153035" cy="121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" b="1" dirty="0">
                <a:latin typeface="Verdana"/>
                <a:cs typeface="Verdana"/>
              </a:rPr>
              <a:t>Scrub</a:t>
            </a:r>
            <a:endParaRPr sz="300">
              <a:latin typeface="Verdana"/>
              <a:cs typeface="Verdana"/>
            </a:endParaRPr>
          </a:p>
          <a:p>
            <a:pPr marL="20320">
              <a:lnSpc>
                <a:spcPct val="100000"/>
              </a:lnSpc>
              <a:spcBef>
                <a:spcPts val="15"/>
              </a:spcBef>
            </a:pPr>
            <a:r>
              <a:rPr sz="300" dirty="0">
                <a:latin typeface="Verdana"/>
                <a:cs typeface="Verdana"/>
              </a:rPr>
              <a:t>token</a:t>
            </a:r>
            <a:endParaRPr sz="300">
              <a:latin typeface="Verdana"/>
              <a:cs typeface="Verdana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845421" y="4818620"/>
            <a:ext cx="337820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626" y="0"/>
                </a:lnTo>
              </a:path>
            </a:pathLst>
          </a:custGeom>
          <a:ln w="3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845421" y="5043708"/>
            <a:ext cx="337820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337626" y="0"/>
                </a:moveTo>
                <a:lnTo>
                  <a:pt x="0" y="0"/>
                </a:lnTo>
              </a:path>
            </a:pathLst>
          </a:custGeom>
          <a:ln w="3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7845425" y="4818621"/>
            <a:ext cx="337820" cy="2235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Times New Roman"/>
              <a:cs typeface="Times New Roman"/>
            </a:endParaRPr>
          </a:p>
          <a:p>
            <a:pPr marL="54610" marR="51435" indent="-3810">
              <a:lnSpc>
                <a:spcPct val="104200"/>
              </a:lnSpc>
            </a:pPr>
            <a:r>
              <a:rPr sz="300" b="1" spc="5" dirty="0">
                <a:latin typeface="Verdana"/>
                <a:cs typeface="Verdana"/>
              </a:rPr>
              <a:t>D</a:t>
            </a:r>
            <a:r>
              <a:rPr sz="300" b="1" dirty="0">
                <a:latin typeface="Verdana"/>
                <a:cs typeface="Verdana"/>
              </a:rPr>
              <a:t>ocument  Coll</a:t>
            </a:r>
            <a:r>
              <a:rPr sz="300" b="1" spc="0" dirty="0">
                <a:latin typeface="Verdana"/>
                <a:cs typeface="Verdana"/>
              </a:rPr>
              <a:t>ection</a:t>
            </a:r>
            <a:endParaRPr sz="300">
              <a:latin typeface="Verdana"/>
              <a:cs typeface="Verdana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310178" y="4990791"/>
            <a:ext cx="337820" cy="337820"/>
          </a:xfrm>
          <a:custGeom>
            <a:avLst/>
            <a:gdLst/>
            <a:ahLst/>
            <a:cxnLst/>
            <a:rect l="l" t="t" r="r" b="b"/>
            <a:pathLst>
              <a:path w="337820" h="337820">
                <a:moveTo>
                  <a:pt x="168811" y="0"/>
                </a:moveTo>
                <a:lnTo>
                  <a:pt x="125988" y="5493"/>
                </a:lnTo>
                <a:lnTo>
                  <a:pt x="85441" y="21975"/>
                </a:lnTo>
                <a:lnTo>
                  <a:pt x="49444" y="49444"/>
                </a:lnTo>
                <a:lnTo>
                  <a:pt x="21975" y="85441"/>
                </a:lnTo>
                <a:lnTo>
                  <a:pt x="5493" y="125988"/>
                </a:lnTo>
                <a:lnTo>
                  <a:pt x="0" y="168811"/>
                </a:lnTo>
                <a:lnTo>
                  <a:pt x="5493" y="211634"/>
                </a:lnTo>
                <a:lnTo>
                  <a:pt x="21975" y="252182"/>
                </a:lnTo>
                <a:lnTo>
                  <a:pt x="49444" y="288178"/>
                </a:lnTo>
                <a:lnTo>
                  <a:pt x="85441" y="315647"/>
                </a:lnTo>
                <a:lnTo>
                  <a:pt x="125988" y="332129"/>
                </a:lnTo>
                <a:lnTo>
                  <a:pt x="168811" y="337623"/>
                </a:lnTo>
                <a:lnTo>
                  <a:pt x="211634" y="332129"/>
                </a:lnTo>
                <a:lnTo>
                  <a:pt x="252182" y="315647"/>
                </a:lnTo>
                <a:lnTo>
                  <a:pt x="288178" y="288178"/>
                </a:lnTo>
                <a:lnTo>
                  <a:pt x="315647" y="252182"/>
                </a:lnTo>
                <a:lnTo>
                  <a:pt x="332129" y="211634"/>
                </a:lnTo>
                <a:lnTo>
                  <a:pt x="337623" y="168811"/>
                </a:lnTo>
                <a:lnTo>
                  <a:pt x="332129" y="125988"/>
                </a:lnTo>
                <a:lnTo>
                  <a:pt x="315647" y="85441"/>
                </a:lnTo>
                <a:lnTo>
                  <a:pt x="288178" y="49444"/>
                </a:lnTo>
                <a:lnTo>
                  <a:pt x="252182" y="21975"/>
                </a:lnTo>
                <a:lnTo>
                  <a:pt x="211634" y="5493"/>
                </a:lnTo>
                <a:lnTo>
                  <a:pt x="16881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310182" y="4990785"/>
            <a:ext cx="337820" cy="337820"/>
          </a:xfrm>
          <a:custGeom>
            <a:avLst/>
            <a:gdLst/>
            <a:ahLst/>
            <a:cxnLst/>
            <a:rect l="l" t="t" r="r" b="b"/>
            <a:pathLst>
              <a:path w="337820" h="337820">
                <a:moveTo>
                  <a:pt x="288176" y="49444"/>
                </a:moveTo>
                <a:lnTo>
                  <a:pt x="315647" y="85442"/>
                </a:lnTo>
                <a:lnTo>
                  <a:pt x="332129" y="125990"/>
                </a:lnTo>
                <a:lnTo>
                  <a:pt x="337623" y="168815"/>
                </a:lnTo>
                <a:lnTo>
                  <a:pt x="332129" y="211639"/>
                </a:lnTo>
                <a:lnTo>
                  <a:pt x="315647" y="252187"/>
                </a:lnTo>
                <a:lnTo>
                  <a:pt x="288176" y="288185"/>
                </a:lnTo>
                <a:lnTo>
                  <a:pt x="252181" y="315654"/>
                </a:lnTo>
                <a:lnTo>
                  <a:pt x="211634" y="332136"/>
                </a:lnTo>
                <a:lnTo>
                  <a:pt x="168811" y="337630"/>
                </a:lnTo>
                <a:lnTo>
                  <a:pt x="125988" y="332136"/>
                </a:lnTo>
                <a:lnTo>
                  <a:pt x="85440" y="315654"/>
                </a:lnTo>
                <a:lnTo>
                  <a:pt x="49444" y="288185"/>
                </a:lnTo>
                <a:lnTo>
                  <a:pt x="21975" y="252187"/>
                </a:lnTo>
                <a:lnTo>
                  <a:pt x="5493" y="211639"/>
                </a:lnTo>
                <a:lnTo>
                  <a:pt x="0" y="168815"/>
                </a:lnTo>
                <a:lnTo>
                  <a:pt x="5493" y="125990"/>
                </a:lnTo>
                <a:lnTo>
                  <a:pt x="21975" y="85442"/>
                </a:lnTo>
                <a:lnTo>
                  <a:pt x="49444" y="49444"/>
                </a:lnTo>
                <a:lnTo>
                  <a:pt x="85440" y="21975"/>
                </a:lnTo>
                <a:lnTo>
                  <a:pt x="125988" y="5493"/>
                </a:lnTo>
                <a:lnTo>
                  <a:pt x="168811" y="0"/>
                </a:lnTo>
                <a:lnTo>
                  <a:pt x="211634" y="5493"/>
                </a:lnTo>
                <a:lnTo>
                  <a:pt x="252181" y="21975"/>
                </a:lnTo>
                <a:lnTo>
                  <a:pt x="288176" y="49444"/>
                </a:lnTo>
              </a:path>
            </a:pathLst>
          </a:custGeom>
          <a:ln w="119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8362726" y="5120148"/>
            <a:ext cx="224790" cy="73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" b="1" dirty="0">
                <a:latin typeface="Verdana"/>
                <a:cs typeface="Verdana"/>
              </a:rPr>
              <a:t>Tokenize</a:t>
            </a:r>
            <a:endParaRPr sz="300">
              <a:latin typeface="Verdana"/>
              <a:cs typeface="Verdana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0951050" y="6182589"/>
            <a:ext cx="337820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622" y="0"/>
                </a:lnTo>
              </a:path>
            </a:pathLst>
          </a:custGeom>
          <a:ln w="3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951050" y="6407676"/>
            <a:ext cx="337820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337622" y="0"/>
                </a:moveTo>
                <a:lnTo>
                  <a:pt x="0" y="0"/>
                </a:lnTo>
              </a:path>
            </a:pathLst>
          </a:custGeom>
          <a:ln w="3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0951044" y="6184574"/>
            <a:ext cx="337820" cy="22161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400">
              <a:latin typeface="Times New Roman"/>
              <a:cs typeface="Times New Roman"/>
            </a:endParaRPr>
          </a:p>
          <a:p>
            <a:pPr marL="99060" marR="99695" indent="5080">
              <a:lnSpc>
                <a:spcPct val="104200"/>
              </a:lnSpc>
              <a:spcBef>
                <a:spcPts val="5"/>
              </a:spcBef>
            </a:pPr>
            <a:r>
              <a:rPr sz="300" b="1" spc="5" dirty="0">
                <a:latin typeface="Verdana"/>
                <a:cs typeface="Verdana"/>
              </a:rPr>
              <a:t>W</a:t>
            </a:r>
            <a:r>
              <a:rPr sz="300" b="1" dirty="0">
                <a:latin typeface="Verdana"/>
                <a:cs typeface="Verdana"/>
              </a:rPr>
              <a:t>o</a:t>
            </a:r>
            <a:r>
              <a:rPr sz="300" b="1" spc="0" dirty="0">
                <a:latin typeface="Verdana"/>
                <a:cs typeface="Verdana"/>
              </a:rPr>
              <a:t>rd  </a:t>
            </a:r>
            <a:r>
              <a:rPr sz="300" b="1" dirty="0">
                <a:latin typeface="Verdana"/>
                <a:cs typeface="Verdana"/>
              </a:rPr>
              <a:t>Co</a:t>
            </a:r>
            <a:r>
              <a:rPr sz="300" b="1" spc="0" dirty="0">
                <a:latin typeface="Verdana"/>
                <a:cs typeface="Verdana"/>
              </a:rPr>
              <a:t>unt</a:t>
            </a:r>
            <a:endParaRPr sz="300">
              <a:latin typeface="Verdana"/>
              <a:cs typeface="Verdana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0447883" y="5404484"/>
            <a:ext cx="337820" cy="337820"/>
          </a:xfrm>
          <a:custGeom>
            <a:avLst/>
            <a:gdLst/>
            <a:ahLst/>
            <a:cxnLst/>
            <a:rect l="l" t="t" r="r" b="b"/>
            <a:pathLst>
              <a:path w="337820" h="337820">
                <a:moveTo>
                  <a:pt x="337616" y="0"/>
                </a:moveTo>
                <a:lnTo>
                  <a:pt x="33756" y="0"/>
                </a:lnTo>
                <a:lnTo>
                  <a:pt x="0" y="33769"/>
                </a:lnTo>
                <a:lnTo>
                  <a:pt x="0" y="337629"/>
                </a:lnTo>
                <a:lnTo>
                  <a:pt x="303860" y="337629"/>
                </a:lnTo>
                <a:lnTo>
                  <a:pt x="337616" y="303872"/>
                </a:lnTo>
                <a:lnTo>
                  <a:pt x="3376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447881" y="5404487"/>
            <a:ext cx="337820" cy="337820"/>
          </a:xfrm>
          <a:custGeom>
            <a:avLst/>
            <a:gdLst/>
            <a:ahLst/>
            <a:cxnLst/>
            <a:rect l="l" t="t" r="r" b="b"/>
            <a:pathLst>
              <a:path w="337820" h="337820">
                <a:moveTo>
                  <a:pt x="0" y="337628"/>
                </a:moveTo>
                <a:lnTo>
                  <a:pt x="0" y="33763"/>
                </a:lnTo>
                <a:lnTo>
                  <a:pt x="33758" y="0"/>
                </a:lnTo>
                <a:lnTo>
                  <a:pt x="337622" y="0"/>
                </a:lnTo>
                <a:lnTo>
                  <a:pt x="337622" y="303864"/>
                </a:lnTo>
                <a:lnTo>
                  <a:pt x="303860" y="337628"/>
                </a:lnTo>
                <a:lnTo>
                  <a:pt x="0" y="337628"/>
                </a:lnTo>
              </a:path>
            </a:pathLst>
          </a:custGeom>
          <a:ln w="79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447881" y="5404487"/>
            <a:ext cx="337820" cy="34290"/>
          </a:xfrm>
          <a:custGeom>
            <a:avLst/>
            <a:gdLst/>
            <a:ahLst/>
            <a:cxnLst/>
            <a:rect l="l" t="t" r="r" b="b"/>
            <a:pathLst>
              <a:path w="337820" h="34289">
                <a:moveTo>
                  <a:pt x="0" y="33763"/>
                </a:moveTo>
                <a:lnTo>
                  <a:pt x="303860" y="33763"/>
                </a:lnTo>
                <a:lnTo>
                  <a:pt x="337622" y="0"/>
                </a:lnTo>
              </a:path>
            </a:pathLst>
          </a:custGeom>
          <a:ln w="79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751741" y="5438250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4">
                <a:moveTo>
                  <a:pt x="0" y="0"/>
                </a:moveTo>
                <a:lnTo>
                  <a:pt x="0" y="303864"/>
                </a:lnTo>
              </a:path>
            </a:pathLst>
          </a:custGeom>
          <a:ln w="79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10487501" y="5526910"/>
            <a:ext cx="217170" cy="121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" b="1" spc="0" dirty="0">
                <a:latin typeface="Verdana"/>
                <a:cs typeface="Verdana"/>
              </a:rPr>
              <a:t>GroupBy</a:t>
            </a:r>
            <a:endParaRPr sz="300">
              <a:latin typeface="Verdana"/>
              <a:cs typeface="Verdana"/>
            </a:endParaRPr>
          </a:p>
          <a:p>
            <a:pPr marL="52069">
              <a:lnSpc>
                <a:spcPct val="100000"/>
              </a:lnSpc>
              <a:spcBef>
                <a:spcPts val="15"/>
              </a:spcBef>
            </a:pPr>
            <a:r>
              <a:rPr sz="300" dirty="0">
                <a:latin typeface="Verdana"/>
                <a:cs typeface="Verdana"/>
              </a:rPr>
              <a:t>token</a:t>
            </a:r>
            <a:endParaRPr sz="300">
              <a:latin typeface="Verdana"/>
              <a:cs typeface="Verdana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0503455" y="5896733"/>
            <a:ext cx="337820" cy="337820"/>
          </a:xfrm>
          <a:custGeom>
            <a:avLst/>
            <a:gdLst/>
            <a:ahLst/>
            <a:cxnLst/>
            <a:rect l="l" t="t" r="r" b="b"/>
            <a:pathLst>
              <a:path w="337820" h="337820">
                <a:moveTo>
                  <a:pt x="168822" y="0"/>
                </a:moveTo>
                <a:lnTo>
                  <a:pt x="125997" y="5493"/>
                </a:lnTo>
                <a:lnTo>
                  <a:pt x="85446" y="21975"/>
                </a:lnTo>
                <a:lnTo>
                  <a:pt x="49444" y="49444"/>
                </a:lnTo>
                <a:lnTo>
                  <a:pt x="21975" y="85441"/>
                </a:lnTo>
                <a:lnTo>
                  <a:pt x="5493" y="125988"/>
                </a:lnTo>
                <a:lnTo>
                  <a:pt x="0" y="168811"/>
                </a:lnTo>
                <a:lnTo>
                  <a:pt x="5493" y="211634"/>
                </a:lnTo>
                <a:lnTo>
                  <a:pt x="21975" y="252182"/>
                </a:lnTo>
                <a:lnTo>
                  <a:pt x="49444" y="288178"/>
                </a:lnTo>
                <a:lnTo>
                  <a:pt x="85446" y="315647"/>
                </a:lnTo>
                <a:lnTo>
                  <a:pt x="125997" y="332129"/>
                </a:lnTo>
                <a:lnTo>
                  <a:pt x="168822" y="337623"/>
                </a:lnTo>
                <a:lnTo>
                  <a:pt x="211646" y="332129"/>
                </a:lnTo>
                <a:lnTo>
                  <a:pt x="252194" y="315647"/>
                </a:lnTo>
                <a:lnTo>
                  <a:pt x="288191" y="288178"/>
                </a:lnTo>
                <a:lnTo>
                  <a:pt x="315660" y="252182"/>
                </a:lnTo>
                <a:lnTo>
                  <a:pt x="332142" y="211634"/>
                </a:lnTo>
                <a:lnTo>
                  <a:pt x="337635" y="168811"/>
                </a:lnTo>
                <a:lnTo>
                  <a:pt x="332142" y="125988"/>
                </a:lnTo>
                <a:lnTo>
                  <a:pt x="315660" y="85441"/>
                </a:lnTo>
                <a:lnTo>
                  <a:pt x="288191" y="49444"/>
                </a:lnTo>
                <a:lnTo>
                  <a:pt x="252194" y="21975"/>
                </a:lnTo>
                <a:lnTo>
                  <a:pt x="211646" y="5493"/>
                </a:lnTo>
                <a:lnTo>
                  <a:pt x="16882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503461" y="5896730"/>
            <a:ext cx="337820" cy="337820"/>
          </a:xfrm>
          <a:custGeom>
            <a:avLst/>
            <a:gdLst/>
            <a:ahLst/>
            <a:cxnLst/>
            <a:rect l="l" t="t" r="r" b="b"/>
            <a:pathLst>
              <a:path w="337820" h="337820">
                <a:moveTo>
                  <a:pt x="288180" y="49444"/>
                </a:moveTo>
                <a:lnTo>
                  <a:pt x="315649" y="85442"/>
                </a:lnTo>
                <a:lnTo>
                  <a:pt x="332130" y="125990"/>
                </a:lnTo>
                <a:lnTo>
                  <a:pt x="337624" y="168815"/>
                </a:lnTo>
                <a:lnTo>
                  <a:pt x="332130" y="211639"/>
                </a:lnTo>
                <a:lnTo>
                  <a:pt x="315649" y="252187"/>
                </a:lnTo>
                <a:lnTo>
                  <a:pt x="288180" y="288185"/>
                </a:lnTo>
                <a:lnTo>
                  <a:pt x="252183" y="315654"/>
                </a:lnTo>
                <a:lnTo>
                  <a:pt x="211635" y="332136"/>
                </a:lnTo>
                <a:lnTo>
                  <a:pt x="168812" y="337630"/>
                </a:lnTo>
                <a:lnTo>
                  <a:pt x="125988" y="332136"/>
                </a:lnTo>
                <a:lnTo>
                  <a:pt x="85440" y="315654"/>
                </a:lnTo>
                <a:lnTo>
                  <a:pt x="49444" y="288185"/>
                </a:lnTo>
                <a:lnTo>
                  <a:pt x="21975" y="252187"/>
                </a:lnTo>
                <a:lnTo>
                  <a:pt x="5493" y="211639"/>
                </a:lnTo>
                <a:lnTo>
                  <a:pt x="0" y="168815"/>
                </a:lnTo>
                <a:lnTo>
                  <a:pt x="5493" y="125990"/>
                </a:lnTo>
                <a:lnTo>
                  <a:pt x="21975" y="85442"/>
                </a:lnTo>
                <a:lnTo>
                  <a:pt x="49444" y="49444"/>
                </a:lnTo>
                <a:lnTo>
                  <a:pt x="85440" y="21975"/>
                </a:lnTo>
                <a:lnTo>
                  <a:pt x="125988" y="5493"/>
                </a:lnTo>
                <a:lnTo>
                  <a:pt x="168812" y="0"/>
                </a:lnTo>
                <a:lnTo>
                  <a:pt x="211635" y="5493"/>
                </a:lnTo>
                <a:lnTo>
                  <a:pt x="252183" y="21975"/>
                </a:lnTo>
                <a:lnTo>
                  <a:pt x="288180" y="49444"/>
                </a:lnTo>
              </a:path>
            </a:pathLst>
          </a:custGeom>
          <a:ln w="119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10590310" y="6026090"/>
            <a:ext cx="156210" cy="73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" b="1" dirty="0">
                <a:latin typeface="Verdana"/>
                <a:cs typeface="Verdana"/>
              </a:rPr>
              <a:t>Co</a:t>
            </a:r>
            <a:r>
              <a:rPr sz="300" b="1" spc="0" dirty="0">
                <a:latin typeface="Verdana"/>
                <a:cs typeface="Verdana"/>
              </a:rPr>
              <a:t>unt</a:t>
            </a:r>
            <a:endParaRPr sz="300">
              <a:latin typeface="Verdana"/>
              <a:cs typeface="Verdana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8742890" y="5508365"/>
            <a:ext cx="337820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626" y="0"/>
                </a:lnTo>
              </a:path>
            </a:pathLst>
          </a:custGeom>
          <a:ln w="3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742890" y="5733451"/>
            <a:ext cx="337820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337626" y="0"/>
                </a:moveTo>
                <a:lnTo>
                  <a:pt x="0" y="0"/>
                </a:lnTo>
              </a:path>
            </a:pathLst>
          </a:custGeom>
          <a:ln w="3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8742895" y="5510350"/>
            <a:ext cx="337820" cy="22161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400">
              <a:latin typeface="Times New Roman"/>
              <a:cs typeface="Times New Roman"/>
            </a:endParaRPr>
          </a:p>
          <a:p>
            <a:pPr marL="124460" marR="47625" indent="-77470">
              <a:lnSpc>
                <a:spcPct val="104200"/>
              </a:lnSpc>
              <a:spcBef>
                <a:spcPts val="5"/>
              </a:spcBef>
            </a:pPr>
            <a:r>
              <a:rPr sz="300" b="1" dirty="0">
                <a:latin typeface="Verdana"/>
                <a:cs typeface="Verdana"/>
              </a:rPr>
              <a:t>Stop</a:t>
            </a:r>
            <a:r>
              <a:rPr sz="300" b="1" spc="-50" dirty="0">
                <a:latin typeface="Verdana"/>
                <a:cs typeface="Verdana"/>
              </a:rPr>
              <a:t> </a:t>
            </a:r>
            <a:r>
              <a:rPr sz="300" b="1" spc="0" dirty="0">
                <a:latin typeface="Verdana"/>
                <a:cs typeface="Verdana"/>
              </a:rPr>
              <a:t>Word  List</a:t>
            </a:r>
            <a:endParaRPr sz="300">
              <a:latin typeface="Verdana"/>
              <a:cs typeface="Verdana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9878694" y="5342547"/>
            <a:ext cx="337820" cy="337820"/>
          </a:xfrm>
          <a:custGeom>
            <a:avLst/>
            <a:gdLst/>
            <a:ahLst/>
            <a:cxnLst/>
            <a:rect l="l" t="t" r="r" b="b"/>
            <a:pathLst>
              <a:path w="337820" h="337820">
                <a:moveTo>
                  <a:pt x="168808" y="0"/>
                </a:moveTo>
                <a:lnTo>
                  <a:pt x="0" y="0"/>
                </a:lnTo>
                <a:lnTo>
                  <a:pt x="0" y="337629"/>
                </a:lnTo>
                <a:lnTo>
                  <a:pt x="168808" y="337629"/>
                </a:lnTo>
                <a:lnTo>
                  <a:pt x="210625" y="333917"/>
                </a:lnTo>
                <a:lnTo>
                  <a:pt x="250095" y="321998"/>
                </a:lnTo>
                <a:lnTo>
                  <a:pt x="284875" y="300701"/>
                </a:lnTo>
                <a:lnTo>
                  <a:pt x="312620" y="268851"/>
                </a:lnTo>
                <a:lnTo>
                  <a:pt x="330986" y="225278"/>
                </a:lnTo>
                <a:lnTo>
                  <a:pt x="337629" y="168808"/>
                </a:lnTo>
                <a:lnTo>
                  <a:pt x="330986" y="112343"/>
                </a:lnTo>
                <a:lnTo>
                  <a:pt x="312620" y="68773"/>
                </a:lnTo>
                <a:lnTo>
                  <a:pt x="284875" y="36926"/>
                </a:lnTo>
                <a:lnTo>
                  <a:pt x="250095" y="15630"/>
                </a:lnTo>
                <a:lnTo>
                  <a:pt x="210625" y="3712"/>
                </a:lnTo>
                <a:lnTo>
                  <a:pt x="1688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878696" y="5342542"/>
            <a:ext cx="337820" cy="337820"/>
          </a:xfrm>
          <a:custGeom>
            <a:avLst/>
            <a:gdLst/>
            <a:ahLst/>
            <a:cxnLst/>
            <a:rect l="l" t="t" r="r" b="b"/>
            <a:pathLst>
              <a:path w="337820" h="337820">
                <a:moveTo>
                  <a:pt x="0" y="337628"/>
                </a:moveTo>
                <a:lnTo>
                  <a:pt x="168813" y="337628"/>
                </a:lnTo>
                <a:lnTo>
                  <a:pt x="210624" y="333915"/>
                </a:lnTo>
                <a:lnTo>
                  <a:pt x="250091" y="321997"/>
                </a:lnTo>
                <a:lnTo>
                  <a:pt x="284869" y="300699"/>
                </a:lnTo>
                <a:lnTo>
                  <a:pt x="312613" y="268851"/>
                </a:lnTo>
                <a:lnTo>
                  <a:pt x="330979" y="225279"/>
                </a:lnTo>
                <a:lnTo>
                  <a:pt x="337622" y="168812"/>
                </a:lnTo>
                <a:lnTo>
                  <a:pt x="330979" y="112344"/>
                </a:lnTo>
                <a:lnTo>
                  <a:pt x="312613" y="68773"/>
                </a:lnTo>
                <a:lnTo>
                  <a:pt x="284869" y="36926"/>
                </a:lnTo>
                <a:lnTo>
                  <a:pt x="250091" y="15630"/>
                </a:lnTo>
                <a:lnTo>
                  <a:pt x="210624" y="3712"/>
                </a:lnTo>
                <a:lnTo>
                  <a:pt x="168813" y="0"/>
                </a:lnTo>
                <a:lnTo>
                  <a:pt x="0" y="0"/>
                </a:lnTo>
                <a:lnTo>
                  <a:pt x="0" y="337628"/>
                </a:lnTo>
                <a:close/>
              </a:path>
            </a:pathLst>
          </a:custGeom>
          <a:ln w="119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9961801" y="5448078"/>
            <a:ext cx="163830" cy="121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" b="1" spc="0" dirty="0">
                <a:latin typeface="Verdana"/>
                <a:cs typeface="Verdana"/>
              </a:rPr>
              <a:t>Regex</a:t>
            </a:r>
            <a:endParaRPr sz="300">
              <a:latin typeface="Verdana"/>
              <a:cs typeface="Verdana"/>
            </a:endParaRPr>
          </a:p>
          <a:p>
            <a:pPr marL="25400">
              <a:lnSpc>
                <a:spcPct val="100000"/>
              </a:lnSpc>
              <a:spcBef>
                <a:spcPts val="15"/>
              </a:spcBef>
            </a:pPr>
            <a:r>
              <a:rPr sz="300" dirty="0">
                <a:latin typeface="Verdana"/>
                <a:cs typeface="Verdana"/>
              </a:rPr>
              <a:t>token</a:t>
            </a:r>
            <a:endParaRPr sz="300">
              <a:latin typeface="Verdana"/>
              <a:cs typeface="Verdana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9460280" y="5582945"/>
            <a:ext cx="113030" cy="151765"/>
          </a:xfrm>
          <a:custGeom>
            <a:avLst/>
            <a:gdLst/>
            <a:ahLst/>
            <a:cxnLst/>
            <a:rect l="l" t="t" r="r" b="b"/>
            <a:pathLst>
              <a:path w="113029" h="151764">
                <a:moveTo>
                  <a:pt x="112496" y="0"/>
                </a:moveTo>
                <a:lnTo>
                  <a:pt x="0" y="0"/>
                </a:lnTo>
                <a:lnTo>
                  <a:pt x="0" y="151206"/>
                </a:lnTo>
                <a:lnTo>
                  <a:pt x="112496" y="151206"/>
                </a:lnTo>
                <a:lnTo>
                  <a:pt x="112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347720" y="5431828"/>
            <a:ext cx="337820" cy="151130"/>
          </a:xfrm>
          <a:custGeom>
            <a:avLst/>
            <a:gdLst/>
            <a:ahLst/>
            <a:cxnLst/>
            <a:rect l="l" t="t" r="r" b="b"/>
            <a:pathLst>
              <a:path w="337820" h="151129">
                <a:moveTo>
                  <a:pt x="337629" y="0"/>
                </a:moveTo>
                <a:lnTo>
                  <a:pt x="0" y="0"/>
                </a:lnTo>
                <a:lnTo>
                  <a:pt x="0" y="151117"/>
                </a:lnTo>
                <a:lnTo>
                  <a:pt x="337629" y="151117"/>
                </a:lnTo>
                <a:lnTo>
                  <a:pt x="3376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460280" y="5280621"/>
            <a:ext cx="113030" cy="151765"/>
          </a:xfrm>
          <a:custGeom>
            <a:avLst/>
            <a:gdLst/>
            <a:ahLst/>
            <a:cxnLst/>
            <a:rect l="l" t="t" r="r" b="b"/>
            <a:pathLst>
              <a:path w="113029" h="151764">
                <a:moveTo>
                  <a:pt x="112496" y="0"/>
                </a:moveTo>
                <a:lnTo>
                  <a:pt x="0" y="0"/>
                </a:lnTo>
                <a:lnTo>
                  <a:pt x="0" y="151206"/>
                </a:lnTo>
                <a:lnTo>
                  <a:pt x="112496" y="151206"/>
                </a:lnTo>
                <a:lnTo>
                  <a:pt x="112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347724" y="5280618"/>
            <a:ext cx="337820" cy="454025"/>
          </a:xfrm>
          <a:custGeom>
            <a:avLst/>
            <a:gdLst/>
            <a:ahLst/>
            <a:cxnLst/>
            <a:rect l="l" t="t" r="r" b="b"/>
            <a:pathLst>
              <a:path w="337820" h="454025">
                <a:moveTo>
                  <a:pt x="0" y="151207"/>
                </a:moveTo>
                <a:lnTo>
                  <a:pt x="112563" y="151207"/>
                </a:lnTo>
                <a:lnTo>
                  <a:pt x="112563" y="0"/>
                </a:lnTo>
                <a:lnTo>
                  <a:pt x="225059" y="0"/>
                </a:lnTo>
                <a:lnTo>
                  <a:pt x="225059" y="151207"/>
                </a:lnTo>
                <a:lnTo>
                  <a:pt x="337622" y="151207"/>
                </a:lnTo>
                <a:lnTo>
                  <a:pt x="337622" y="302324"/>
                </a:lnTo>
                <a:lnTo>
                  <a:pt x="225059" y="302324"/>
                </a:lnTo>
                <a:lnTo>
                  <a:pt x="225059" y="453536"/>
                </a:lnTo>
                <a:lnTo>
                  <a:pt x="112563" y="453536"/>
                </a:lnTo>
                <a:lnTo>
                  <a:pt x="112563" y="302324"/>
                </a:lnTo>
                <a:lnTo>
                  <a:pt x="0" y="302324"/>
                </a:lnTo>
                <a:lnTo>
                  <a:pt x="0" y="151207"/>
                </a:lnTo>
                <a:close/>
              </a:path>
            </a:pathLst>
          </a:custGeom>
          <a:ln w="119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9398513" y="5443889"/>
            <a:ext cx="228600" cy="73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" b="1" spc="0" dirty="0">
                <a:latin typeface="Verdana"/>
                <a:cs typeface="Verdana"/>
              </a:rPr>
              <a:t>HashJoin</a:t>
            </a:r>
            <a:endParaRPr sz="300">
              <a:latin typeface="Verdana"/>
              <a:cs typeface="Verdana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9456632" y="5491532"/>
            <a:ext cx="112395" cy="73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" b="1" spc="0" dirty="0">
                <a:latin typeface="Verdana"/>
                <a:cs typeface="Verdana"/>
              </a:rPr>
              <a:t>Left</a:t>
            </a:r>
            <a:endParaRPr sz="300">
              <a:latin typeface="Verdana"/>
              <a:cs typeface="Verdana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9459646" y="5638549"/>
            <a:ext cx="110489" cy="73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" spc="0" dirty="0">
                <a:latin typeface="Verdana"/>
                <a:cs typeface="Verdana"/>
              </a:rPr>
              <a:t>RHS</a:t>
            </a:r>
            <a:endParaRPr sz="300">
              <a:latin typeface="Verdana"/>
              <a:cs typeface="Verdana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8061640" y="5232510"/>
            <a:ext cx="98530" cy="952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8076282" y="5238711"/>
            <a:ext cx="67310" cy="781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50" b="1" spc="-1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endParaRPr sz="350">
              <a:latin typeface="Verdana"/>
              <a:cs typeface="Verdana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10814522" y="5525656"/>
            <a:ext cx="98532" cy="9528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10830065" y="5531865"/>
            <a:ext cx="59690" cy="781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50" b="1" spc="-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endParaRPr sz="3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7700" y="419100"/>
            <a:ext cx="105791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-20" dirty="0">
                <a:solidFill>
                  <a:srgbClr val="CBCBCB"/>
                </a:solidFill>
              </a:rPr>
              <a:t>I</a:t>
            </a:r>
            <a:r>
              <a:rPr sz="4800" spc="-20" dirty="0">
                <a:solidFill>
                  <a:srgbClr val="CBCBCB"/>
                </a:solidFill>
              </a:rPr>
              <a:t>nflection </a:t>
            </a:r>
            <a:r>
              <a:rPr sz="4800" spc="-5" dirty="0">
                <a:solidFill>
                  <a:srgbClr val="CBCBCB"/>
                </a:solidFill>
              </a:rPr>
              <a:t>point: </a:t>
            </a:r>
            <a:r>
              <a:rPr lang="en-US" sz="4800" spc="-5" dirty="0">
                <a:solidFill>
                  <a:srgbClr val="CBCBCB"/>
                </a:solidFill>
              </a:rPr>
              <a:t>Demand</a:t>
            </a:r>
            <a:r>
              <a:rPr sz="4800" spc="-10" dirty="0">
                <a:solidFill>
                  <a:srgbClr val="CBCBCB"/>
                </a:solidFill>
              </a:rPr>
              <a:t> </a:t>
            </a:r>
            <a:r>
              <a:rPr sz="4800" dirty="0">
                <a:solidFill>
                  <a:srgbClr val="CBCBCB"/>
                </a:solidFill>
              </a:rPr>
              <a:t>side</a:t>
            </a:r>
            <a:endParaRPr sz="4800" dirty="0"/>
          </a:p>
        </p:txBody>
      </p:sp>
      <p:sp>
        <p:nvSpPr>
          <p:cNvPr id="5" name="object 5"/>
          <p:cNvSpPr/>
          <p:nvPr/>
        </p:nvSpPr>
        <p:spPr>
          <a:xfrm>
            <a:off x="6477000" y="2184400"/>
            <a:ext cx="5397500" cy="5397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315200" y="8051800"/>
            <a:ext cx="1060450" cy="650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460"/>
              </a:lnSpc>
              <a:spcBef>
                <a:spcPts val="100"/>
              </a:spcBef>
            </a:pPr>
            <a:r>
              <a:rPr sz="2100" i="1" spc="-5" dirty="0">
                <a:latin typeface="Gill Sans MT"/>
                <a:cs typeface="Gill Sans MT"/>
              </a:rPr>
              <a:t>source:</a:t>
            </a:r>
            <a:endParaRPr sz="2100">
              <a:latin typeface="Gill Sans MT"/>
              <a:cs typeface="Gill Sans MT"/>
            </a:endParaRPr>
          </a:p>
          <a:p>
            <a:pPr marL="12700">
              <a:lnSpc>
                <a:spcPts val="2460"/>
              </a:lnSpc>
            </a:pPr>
            <a:r>
              <a:rPr sz="2100" i="1" spc="-5" dirty="0">
                <a:latin typeface="Gill Sans MT"/>
                <a:cs typeface="Gill Sans MT"/>
              </a:rPr>
              <a:t>R-Bloggers</a:t>
            </a:r>
            <a:endParaRPr sz="2100">
              <a:latin typeface="Gill Sans MT"/>
              <a:cs typeface="Gill Sans MT"/>
            </a:endParaRPr>
          </a:p>
        </p:txBody>
      </p:sp>
      <p:pic>
        <p:nvPicPr>
          <p:cNvPr id="2050" name="Picture 2" descr="Image result for analytics and data science job growth">
            <a:extLst>
              <a:ext uri="{FF2B5EF4-FFF2-40B4-BE49-F238E27FC236}">
                <a16:creationId xmlns:a16="http://schemas.microsoft.com/office/drawing/2014/main" id="{4F046506-76BF-437C-9735-43EC4916D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00" y="1905000"/>
            <a:ext cx="5067299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analytics and data science job growth">
            <a:extLst>
              <a:ext uri="{FF2B5EF4-FFF2-40B4-BE49-F238E27FC236}">
                <a16:creationId xmlns:a16="http://schemas.microsoft.com/office/drawing/2014/main" id="{3F3F439C-71C7-4F9F-A6B8-ABEBBD843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85" y="4267200"/>
            <a:ext cx="5397499" cy="378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2AD27E-4E5B-4440-BF8C-CB09EDB3E0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-23813"/>
            <a:ext cx="13004780" cy="97535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1221830-97A6-4E89-8F44-A016B0852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5800" y="152400"/>
            <a:ext cx="5562600" cy="415498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You shall get indispensable!</a:t>
            </a:r>
          </a:p>
        </p:txBody>
      </p:sp>
    </p:spTree>
    <p:extLst>
      <p:ext uri="{BB962C8B-B14F-4D97-AF65-F5344CB8AC3E}">
        <p14:creationId xmlns:p14="http://schemas.microsoft.com/office/powerpoint/2010/main" val="2496192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812" y="682752"/>
            <a:ext cx="11987175" cy="838809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C4737E-9C47-492F-8651-02A53F673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752" y="915153"/>
            <a:ext cx="10529294" cy="792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8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FAA1E3-1315-46E9-B9A5-9A248A0AC8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72" r="18425" b="-1"/>
          <a:stretch/>
        </p:blipFill>
        <p:spPr>
          <a:xfrm>
            <a:off x="5834196" y="1042997"/>
            <a:ext cx="7157904" cy="86867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7BF96F-0BEA-48E2-B341-3E02875F7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23813"/>
            <a:ext cx="7696200" cy="1219200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4300" kern="1200" dirty="0">
                <a:highlight>
                  <a:srgbClr val="FFFF00"/>
                </a:highlight>
                <a:latin typeface="+mj-lt"/>
                <a:cs typeface="+mj-cs"/>
              </a:rPr>
              <a:t>DataScience opportunities, but ….</a:t>
            </a:r>
          </a:p>
        </p:txBody>
      </p:sp>
    </p:spTree>
    <p:extLst>
      <p:ext uri="{BB962C8B-B14F-4D97-AF65-F5344CB8AC3E}">
        <p14:creationId xmlns:p14="http://schemas.microsoft.com/office/powerpoint/2010/main" val="1867155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B2B788-8CB2-43F3-B74F-079BAE927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1401149"/>
            <a:ext cx="11338560" cy="695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20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rgbClr val="405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812" y="682752"/>
            <a:ext cx="11987175" cy="83880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46F3DC-15F4-4659-A74E-4316C7A5C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64" y="2026942"/>
            <a:ext cx="11632071" cy="569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351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E108D3-3AF9-4C18-9A09-D8AC6C63C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130048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81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1527</TotalTime>
  <Words>225</Words>
  <Application>Microsoft Office PowerPoint</Application>
  <PresentationFormat>Custom</PresentationFormat>
  <Paragraphs>107</Paragraphs>
  <Slides>23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Calibri</vt:lpstr>
      <vt:lpstr>Gill Sans MT</vt:lpstr>
      <vt:lpstr>Times New Roman</vt:lpstr>
      <vt:lpstr>Verdana</vt:lpstr>
      <vt:lpstr>Office Theme</vt:lpstr>
      <vt:lpstr>1_Office Theme</vt:lpstr>
      <vt:lpstr>Opportunities in AI &amp; ML</vt:lpstr>
      <vt:lpstr>Massive Data at your door-step!</vt:lpstr>
      <vt:lpstr>Inflection point: Demand side</vt:lpstr>
      <vt:lpstr>You shall get indispensable!</vt:lpstr>
      <vt:lpstr>PowerPoint Presentation</vt:lpstr>
      <vt:lpstr>DataScience opportunities, but ….</vt:lpstr>
      <vt:lpstr>PowerPoint Presentation</vt:lpstr>
      <vt:lpstr>PowerPoint Presentation</vt:lpstr>
      <vt:lpstr>PowerPoint Presentation</vt:lpstr>
      <vt:lpstr>PowerPoint Presentation</vt:lpstr>
      <vt:lpstr>What will you learn with Us?</vt:lpstr>
      <vt:lpstr>DataScience opportunities in your general Newspaper !</vt:lpstr>
      <vt:lpstr>PowerPoint Presentation</vt:lpstr>
      <vt:lpstr>DataScience opportunities in your general Newspaper !</vt:lpstr>
      <vt:lpstr>matrix: Example team</vt:lpstr>
      <vt:lpstr>typical hand-offs</vt:lpstr>
      <vt:lpstr>Expectation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– You  Get Started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Data Science</dc:title>
  <dc:creator>Mrinal Chakraborty</dc:creator>
  <cp:lastModifiedBy>mrinal chakraborty</cp:lastModifiedBy>
  <cp:revision>31</cp:revision>
  <dcterms:created xsi:type="dcterms:W3CDTF">2018-01-03T14:10:05Z</dcterms:created>
  <dcterms:modified xsi:type="dcterms:W3CDTF">2019-01-06T07:25:34Z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2018-01-03T00:00:00Z</vt:filetime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mrchakra@microsoft.com</vt:lpwstr>
  </property>
  <property fmtid="{D5CDD505-2E9C-101B-9397-08002B2CF9AE}" pid="6" name="MSIP_Label_f42aa342-8706-4288-bd11-ebb85995028c_SetDate">
    <vt:lpwstr>2018-01-03T14:10:42.3702784Z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